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679" r:id="rId5"/>
  </p:sldMasterIdLst>
  <p:notesMasterIdLst>
    <p:notesMasterId r:id="rId22"/>
  </p:notesMasterIdLst>
  <p:handoutMasterIdLst>
    <p:handoutMasterId r:id="rId23"/>
  </p:handoutMasterIdLst>
  <p:sldIdLst>
    <p:sldId id="279" r:id="rId6"/>
    <p:sldId id="4757" r:id="rId7"/>
    <p:sldId id="4759" r:id="rId8"/>
    <p:sldId id="4784" r:id="rId9"/>
    <p:sldId id="295" r:id="rId10"/>
    <p:sldId id="4771" r:id="rId11"/>
    <p:sldId id="4766" r:id="rId12"/>
    <p:sldId id="4773" r:id="rId13"/>
    <p:sldId id="4774" r:id="rId14"/>
    <p:sldId id="4781" r:id="rId15"/>
    <p:sldId id="4782" r:id="rId16"/>
    <p:sldId id="4794" r:id="rId17"/>
    <p:sldId id="4797" r:id="rId18"/>
    <p:sldId id="4798" r:id="rId19"/>
    <p:sldId id="4802" r:id="rId20"/>
    <p:sldId id="278" r:id="rId21"/>
  </p:sldIdLst>
  <p:sldSz cx="12192000" cy="6858000"/>
  <p:notesSz cx="6797675" cy="9926638"/>
  <p:embeddedFontLst>
    <p:embeddedFont>
      <p:font typeface="Arial Bold" panose="020B0604020202020204" charset="0"/>
      <p:regular r:id="rId24"/>
      <p:bold r:id="rId25"/>
      <p:italic r:id="rId26"/>
      <p:boldItalic r:id="rId27"/>
    </p:embeddedFont>
    <p:embeddedFont>
      <p:font typeface="Ryker Bold" pitchFamily="50" charset="0"/>
      <p:bold r:id="rId28"/>
    </p:embeddedFont>
    <p:embeddedFont>
      <p:font typeface="Segoe UI Semilight" panose="020B0402040204020203" pitchFamily="34" charset="0"/>
      <p:regular r:id="rId29"/>
      <p:italic r:id="rId3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cha Sophie Syty" initials="NSS" lastIdx="2" clrIdx="0">
    <p:extLst>
      <p:ext uri="{19B8F6BF-5375-455C-9EA6-DF929625EA0E}">
        <p15:presenceInfo xmlns:p15="http://schemas.microsoft.com/office/powerpoint/2012/main" userId="S::nssyty@cegos.es::5ae24fb8-3ccd-4b53-a3b2-b19e41cd65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EAA"/>
    <a:srgbClr val="B3DFFF"/>
    <a:srgbClr val="77AD18"/>
    <a:srgbClr val="CFE5B1"/>
    <a:srgbClr val="210000"/>
    <a:srgbClr val="44546A"/>
    <a:srgbClr val="A1EAE6"/>
    <a:srgbClr val="007BEA"/>
    <a:srgbClr val="222B3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7532EE-FFA8-4011-B38B-4C9F41D42FFC}" v="3" dt="2025-07-10T15:52:07.777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Estil mitjà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 mitjà 2 - èmfasi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25" autoAdjust="0"/>
    <p:restoredTop sz="67032" autoAdjust="0"/>
  </p:normalViewPr>
  <p:slideViewPr>
    <p:cSldViewPr snapToGrid="0" showGuides="1">
      <p:cViewPr varScale="1">
        <p:scale>
          <a:sx n="46" d="100"/>
          <a:sy n="46" d="100"/>
        </p:scale>
        <p:origin x="196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3.fntdata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eti Costa" userId="e366809e-bcb8-4886-9900-35e8cdc5e5be" providerId="ADAL" clId="{1F7532EE-FFA8-4011-B38B-4C9F41D42FFC}"/>
    <pc:docChg chg="delSld modSld sldOrd modNotesMaster modHandout">
      <pc:chgData name="David Beti Costa" userId="e366809e-bcb8-4886-9900-35e8cdc5e5be" providerId="ADAL" clId="{1F7532EE-FFA8-4011-B38B-4C9F41D42FFC}" dt="2025-07-10T15:52:07.777" v="44"/>
      <pc:docMkLst>
        <pc:docMk/>
      </pc:docMkLst>
      <pc:sldChg chg="del">
        <pc:chgData name="David Beti Costa" userId="e366809e-bcb8-4886-9900-35e8cdc5e5be" providerId="ADAL" clId="{1F7532EE-FFA8-4011-B38B-4C9F41D42FFC}" dt="2025-07-09T16:17:04.251" v="1" actId="47"/>
        <pc:sldMkLst>
          <pc:docMk/>
          <pc:sldMk cId="3495857339" sldId="280"/>
        </pc:sldMkLst>
      </pc:sldChg>
      <pc:sldChg chg="del">
        <pc:chgData name="David Beti Costa" userId="e366809e-bcb8-4886-9900-35e8cdc5e5be" providerId="ADAL" clId="{1F7532EE-FFA8-4011-B38B-4C9F41D42FFC}" dt="2025-07-09T16:17:05.118" v="2" actId="47"/>
        <pc:sldMkLst>
          <pc:docMk/>
          <pc:sldMk cId="2090382082" sldId="289"/>
        </pc:sldMkLst>
      </pc:sldChg>
      <pc:sldChg chg="del">
        <pc:chgData name="David Beti Costa" userId="e366809e-bcb8-4886-9900-35e8cdc5e5be" providerId="ADAL" clId="{1F7532EE-FFA8-4011-B38B-4C9F41D42FFC}" dt="2025-07-09T16:17:03.815" v="0" actId="47"/>
        <pc:sldMkLst>
          <pc:docMk/>
          <pc:sldMk cId="2321193755" sldId="290"/>
        </pc:sldMkLst>
      </pc:sldChg>
      <pc:sldChg chg="modSp modNotesTx">
        <pc:chgData name="David Beti Costa" userId="e366809e-bcb8-4886-9900-35e8cdc5e5be" providerId="ADAL" clId="{1F7532EE-FFA8-4011-B38B-4C9F41D42FFC}" dt="2025-07-10T15:52:07.777" v="44"/>
        <pc:sldMkLst>
          <pc:docMk/>
          <pc:sldMk cId="3845952572" sldId="295"/>
        </pc:sldMkLst>
        <pc:spChg chg="mod">
          <ac:chgData name="David Beti Costa" userId="e366809e-bcb8-4886-9900-35e8cdc5e5be" providerId="ADAL" clId="{1F7532EE-FFA8-4011-B38B-4C9F41D42FFC}" dt="2025-07-10T15:52:07.777" v="44"/>
          <ac:spMkLst>
            <pc:docMk/>
            <pc:sldMk cId="3845952572" sldId="295"/>
            <ac:spMk id="3" creationId="{EF186CBB-BDF7-DBBF-BBAE-8ADF59889839}"/>
          </ac:spMkLst>
        </pc:spChg>
      </pc:sldChg>
      <pc:sldChg chg="del">
        <pc:chgData name="David Beti Costa" userId="e366809e-bcb8-4886-9900-35e8cdc5e5be" providerId="ADAL" clId="{1F7532EE-FFA8-4011-B38B-4C9F41D42FFC}" dt="2025-07-09T16:18:46.665" v="32" actId="47"/>
        <pc:sldMkLst>
          <pc:docMk/>
          <pc:sldMk cId="2457989088" sldId="4732"/>
        </pc:sldMkLst>
      </pc:sldChg>
      <pc:sldChg chg="del">
        <pc:chgData name="David Beti Costa" userId="e366809e-bcb8-4886-9900-35e8cdc5e5be" providerId="ADAL" clId="{1F7532EE-FFA8-4011-B38B-4C9F41D42FFC}" dt="2025-07-09T16:18:48.868" v="34" actId="47"/>
        <pc:sldMkLst>
          <pc:docMk/>
          <pc:sldMk cId="2620272655" sldId="4733"/>
        </pc:sldMkLst>
      </pc:sldChg>
      <pc:sldChg chg="modNotesTx">
        <pc:chgData name="David Beti Costa" userId="e366809e-bcb8-4886-9900-35e8cdc5e5be" providerId="ADAL" clId="{1F7532EE-FFA8-4011-B38B-4C9F41D42FFC}" dt="2025-07-09T16:23:28.791" v="36" actId="6549"/>
        <pc:sldMkLst>
          <pc:docMk/>
          <pc:sldMk cId="3448254945" sldId="4759"/>
        </pc:sldMkLst>
      </pc:sldChg>
      <pc:sldChg chg="del">
        <pc:chgData name="David Beti Costa" userId="e366809e-bcb8-4886-9900-35e8cdc5e5be" providerId="ADAL" clId="{1F7532EE-FFA8-4011-B38B-4C9F41D42FFC}" dt="2025-07-09T16:17:18.521" v="3" actId="47"/>
        <pc:sldMkLst>
          <pc:docMk/>
          <pc:sldMk cId="2359762561" sldId="4760"/>
        </pc:sldMkLst>
      </pc:sldChg>
      <pc:sldChg chg="del">
        <pc:chgData name="David Beti Costa" userId="e366809e-bcb8-4886-9900-35e8cdc5e5be" providerId="ADAL" clId="{1F7532EE-FFA8-4011-B38B-4C9F41D42FFC}" dt="2025-07-09T16:17:42.494" v="7" actId="47"/>
        <pc:sldMkLst>
          <pc:docMk/>
          <pc:sldMk cId="2738858928" sldId="4761"/>
        </pc:sldMkLst>
      </pc:sldChg>
      <pc:sldChg chg="del">
        <pc:chgData name="David Beti Costa" userId="e366809e-bcb8-4886-9900-35e8cdc5e5be" providerId="ADAL" clId="{1F7532EE-FFA8-4011-B38B-4C9F41D42FFC}" dt="2025-07-09T16:17:43.359" v="8" actId="47"/>
        <pc:sldMkLst>
          <pc:docMk/>
          <pc:sldMk cId="2268907098" sldId="4762"/>
        </pc:sldMkLst>
      </pc:sldChg>
      <pc:sldChg chg="ord modNotesTx">
        <pc:chgData name="David Beti Costa" userId="e366809e-bcb8-4886-9900-35e8cdc5e5be" providerId="ADAL" clId="{1F7532EE-FFA8-4011-B38B-4C9F41D42FFC}" dt="2025-07-09T16:23:42.852" v="39" actId="6549"/>
        <pc:sldMkLst>
          <pc:docMk/>
          <pc:sldMk cId="3338256225" sldId="4766"/>
        </pc:sldMkLst>
      </pc:sldChg>
      <pc:sldChg chg="del">
        <pc:chgData name="David Beti Costa" userId="e366809e-bcb8-4886-9900-35e8cdc5e5be" providerId="ADAL" clId="{1F7532EE-FFA8-4011-B38B-4C9F41D42FFC}" dt="2025-07-09T16:18:06.284" v="12" actId="47"/>
        <pc:sldMkLst>
          <pc:docMk/>
          <pc:sldMk cId="3607005713" sldId="4767"/>
        </pc:sldMkLst>
      </pc:sldChg>
      <pc:sldChg chg="del">
        <pc:chgData name="David Beti Costa" userId="e366809e-bcb8-4886-9900-35e8cdc5e5be" providerId="ADAL" clId="{1F7532EE-FFA8-4011-B38B-4C9F41D42FFC}" dt="2025-07-09T16:18:08.942" v="13" actId="47"/>
        <pc:sldMkLst>
          <pc:docMk/>
          <pc:sldMk cId="2846654893" sldId="4768"/>
        </pc:sldMkLst>
      </pc:sldChg>
      <pc:sldChg chg="del">
        <pc:chgData name="David Beti Costa" userId="e366809e-bcb8-4886-9900-35e8cdc5e5be" providerId="ADAL" clId="{1F7532EE-FFA8-4011-B38B-4C9F41D42FFC}" dt="2025-07-09T16:17:22.918" v="4" actId="47"/>
        <pc:sldMkLst>
          <pc:docMk/>
          <pc:sldMk cId="1635736836" sldId="4769"/>
        </pc:sldMkLst>
      </pc:sldChg>
      <pc:sldChg chg="del">
        <pc:chgData name="David Beti Costa" userId="e366809e-bcb8-4886-9900-35e8cdc5e5be" providerId="ADAL" clId="{1F7532EE-FFA8-4011-B38B-4C9F41D42FFC}" dt="2025-07-09T16:17:26.952" v="5" actId="47"/>
        <pc:sldMkLst>
          <pc:docMk/>
          <pc:sldMk cId="1536484255" sldId="4770"/>
        </pc:sldMkLst>
      </pc:sldChg>
      <pc:sldChg chg="del">
        <pc:chgData name="David Beti Costa" userId="e366809e-bcb8-4886-9900-35e8cdc5e5be" providerId="ADAL" clId="{1F7532EE-FFA8-4011-B38B-4C9F41D42FFC}" dt="2025-07-09T16:18:09.618" v="14" actId="47"/>
        <pc:sldMkLst>
          <pc:docMk/>
          <pc:sldMk cId="21903803" sldId="4772"/>
        </pc:sldMkLst>
      </pc:sldChg>
      <pc:sldChg chg="modSp mod">
        <pc:chgData name="David Beti Costa" userId="e366809e-bcb8-4886-9900-35e8cdc5e5be" providerId="ADAL" clId="{1F7532EE-FFA8-4011-B38B-4C9F41D42FFC}" dt="2025-07-10T15:52:07.777" v="44"/>
        <pc:sldMkLst>
          <pc:docMk/>
          <pc:sldMk cId="2211046071" sldId="4773"/>
        </pc:sldMkLst>
        <pc:spChg chg="mod">
          <ac:chgData name="David Beti Costa" userId="e366809e-bcb8-4886-9900-35e8cdc5e5be" providerId="ADAL" clId="{1F7532EE-FFA8-4011-B38B-4C9F41D42FFC}" dt="2025-07-10T15:52:07.777" v="44"/>
          <ac:spMkLst>
            <pc:docMk/>
            <pc:sldMk cId="2211046071" sldId="4773"/>
            <ac:spMk id="3" creationId="{C4B49A20-6670-0072-750D-10785F605F52}"/>
          </ac:spMkLst>
        </pc:spChg>
      </pc:sldChg>
      <pc:sldChg chg="del">
        <pc:chgData name="David Beti Costa" userId="e366809e-bcb8-4886-9900-35e8cdc5e5be" providerId="ADAL" clId="{1F7532EE-FFA8-4011-B38B-4C9F41D42FFC}" dt="2025-07-09T16:18:12.752" v="15" actId="47"/>
        <pc:sldMkLst>
          <pc:docMk/>
          <pc:sldMk cId="1281218027" sldId="4775"/>
        </pc:sldMkLst>
      </pc:sldChg>
      <pc:sldChg chg="del">
        <pc:chgData name="David Beti Costa" userId="e366809e-bcb8-4886-9900-35e8cdc5e5be" providerId="ADAL" clId="{1F7532EE-FFA8-4011-B38B-4C9F41D42FFC}" dt="2025-07-09T16:18:13.517" v="16" actId="47"/>
        <pc:sldMkLst>
          <pc:docMk/>
          <pc:sldMk cId="1542003078" sldId="4776"/>
        </pc:sldMkLst>
      </pc:sldChg>
      <pc:sldChg chg="del">
        <pc:chgData name="David Beti Costa" userId="e366809e-bcb8-4886-9900-35e8cdc5e5be" providerId="ADAL" clId="{1F7532EE-FFA8-4011-B38B-4C9F41D42FFC}" dt="2025-07-09T16:18:14.214" v="17" actId="47"/>
        <pc:sldMkLst>
          <pc:docMk/>
          <pc:sldMk cId="3498515032" sldId="4777"/>
        </pc:sldMkLst>
      </pc:sldChg>
      <pc:sldChg chg="del">
        <pc:chgData name="David Beti Costa" userId="e366809e-bcb8-4886-9900-35e8cdc5e5be" providerId="ADAL" clId="{1F7532EE-FFA8-4011-B38B-4C9F41D42FFC}" dt="2025-07-09T16:18:15.447" v="19" actId="47"/>
        <pc:sldMkLst>
          <pc:docMk/>
          <pc:sldMk cId="1654976296" sldId="4779"/>
        </pc:sldMkLst>
      </pc:sldChg>
      <pc:sldChg chg="del">
        <pc:chgData name="David Beti Costa" userId="e366809e-bcb8-4886-9900-35e8cdc5e5be" providerId="ADAL" clId="{1F7532EE-FFA8-4011-B38B-4C9F41D42FFC}" dt="2025-07-09T16:18:14.931" v="18" actId="47"/>
        <pc:sldMkLst>
          <pc:docMk/>
          <pc:sldMk cId="3741736183" sldId="4780"/>
        </pc:sldMkLst>
      </pc:sldChg>
      <pc:sldChg chg="modSp mod">
        <pc:chgData name="David Beti Costa" userId="e366809e-bcb8-4886-9900-35e8cdc5e5be" providerId="ADAL" clId="{1F7532EE-FFA8-4011-B38B-4C9F41D42FFC}" dt="2025-07-10T15:52:07.777" v="44"/>
        <pc:sldMkLst>
          <pc:docMk/>
          <pc:sldMk cId="3673429359" sldId="4781"/>
        </pc:sldMkLst>
        <pc:spChg chg="mod">
          <ac:chgData name="David Beti Costa" userId="e366809e-bcb8-4886-9900-35e8cdc5e5be" providerId="ADAL" clId="{1F7532EE-FFA8-4011-B38B-4C9F41D42FFC}" dt="2025-07-10T15:52:07.777" v="44"/>
          <ac:spMkLst>
            <pc:docMk/>
            <pc:sldMk cId="3673429359" sldId="4781"/>
            <ac:spMk id="3" creationId="{FF0C2D79-7919-2E71-C19E-096083B7A2EB}"/>
          </ac:spMkLst>
        </pc:spChg>
      </pc:sldChg>
      <pc:sldChg chg="modNotesTx">
        <pc:chgData name="David Beti Costa" userId="e366809e-bcb8-4886-9900-35e8cdc5e5be" providerId="ADAL" clId="{1F7532EE-FFA8-4011-B38B-4C9F41D42FFC}" dt="2025-07-09T16:23:32.631" v="37" actId="6549"/>
        <pc:sldMkLst>
          <pc:docMk/>
          <pc:sldMk cId="3822438533" sldId="4784"/>
        </pc:sldMkLst>
      </pc:sldChg>
      <pc:sldChg chg="del">
        <pc:chgData name="David Beti Costa" userId="e366809e-bcb8-4886-9900-35e8cdc5e5be" providerId="ADAL" clId="{1F7532EE-FFA8-4011-B38B-4C9F41D42FFC}" dt="2025-07-09T16:17:39.392" v="6" actId="47"/>
        <pc:sldMkLst>
          <pc:docMk/>
          <pc:sldMk cId="3228873362" sldId="4785"/>
        </pc:sldMkLst>
      </pc:sldChg>
      <pc:sldChg chg="del">
        <pc:chgData name="David Beti Costa" userId="e366809e-bcb8-4886-9900-35e8cdc5e5be" providerId="ADAL" clId="{1F7532EE-FFA8-4011-B38B-4C9F41D42FFC}" dt="2025-07-09T16:18:16.791" v="20" actId="47"/>
        <pc:sldMkLst>
          <pc:docMk/>
          <pc:sldMk cId="119388920" sldId="4786"/>
        </pc:sldMkLst>
      </pc:sldChg>
      <pc:sldChg chg="del">
        <pc:chgData name="David Beti Costa" userId="e366809e-bcb8-4886-9900-35e8cdc5e5be" providerId="ADAL" clId="{1F7532EE-FFA8-4011-B38B-4C9F41D42FFC}" dt="2025-07-09T16:18:33.529" v="27" actId="47"/>
        <pc:sldMkLst>
          <pc:docMk/>
          <pc:sldMk cId="987848054" sldId="4787"/>
        </pc:sldMkLst>
      </pc:sldChg>
      <pc:sldChg chg="del">
        <pc:chgData name="David Beti Costa" userId="e366809e-bcb8-4886-9900-35e8cdc5e5be" providerId="ADAL" clId="{1F7532EE-FFA8-4011-B38B-4C9F41D42FFC}" dt="2025-07-09T16:18:17.529" v="21" actId="47"/>
        <pc:sldMkLst>
          <pc:docMk/>
          <pc:sldMk cId="1159868264" sldId="4788"/>
        </pc:sldMkLst>
      </pc:sldChg>
      <pc:sldChg chg="del">
        <pc:chgData name="David Beti Costa" userId="e366809e-bcb8-4886-9900-35e8cdc5e5be" providerId="ADAL" clId="{1F7532EE-FFA8-4011-B38B-4C9F41D42FFC}" dt="2025-07-09T16:18:26.502" v="22" actId="47"/>
        <pc:sldMkLst>
          <pc:docMk/>
          <pc:sldMk cId="1325395690" sldId="4790"/>
        </pc:sldMkLst>
      </pc:sldChg>
      <pc:sldChg chg="del">
        <pc:chgData name="David Beti Costa" userId="e366809e-bcb8-4886-9900-35e8cdc5e5be" providerId="ADAL" clId="{1F7532EE-FFA8-4011-B38B-4C9F41D42FFC}" dt="2025-07-09T16:18:31.636" v="25" actId="47"/>
        <pc:sldMkLst>
          <pc:docMk/>
          <pc:sldMk cId="1072070641" sldId="4791"/>
        </pc:sldMkLst>
      </pc:sldChg>
      <pc:sldChg chg="del">
        <pc:chgData name="David Beti Costa" userId="e366809e-bcb8-4886-9900-35e8cdc5e5be" providerId="ADAL" clId="{1F7532EE-FFA8-4011-B38B-4C9F41D42FFC}" dt="2025-07-09T16:18:26.945" v="23" actId="47"/>
        <pc:sldMkLst>
          <pc:docMk/>
          <pc:sldMk cId="2070987143" sldId="4792"/>
        </pc:sldMkLst>
      </pc:sldChg>
      <pc:sldChg chg="del">
        <pc:chgData name="David Beti Costa" userId="e366809e-bcb8-4886-9900-35e8cdc5e5be" providerId="ADAL" clId="{1F7532EE-FFA8-4011-B38B-4C9F41D42FFC}" dt="2025-07-09T16:18:27.687" v="24" actId="47"/>
        <pc:sldMkLst>
          <pc:docMk/>
          <pc:sldMk cId="1251662262" sldId="4793"/>
        </pc:sldMkLst>
      </pc:sldChg>
      <pc:sldChg chg="modSp">
        <pc:chgData name="David Beti Costa" userId="e366809e-bcb8-4886-9900-35e8cdc5e5be" providerId="ADAL" clId="{1F7532EE-FFA8-4011-B38B-4C9F41D42FFC}" dt="2025-07-10T15:52:07.777" v="44"/>
        <pc:sldMkLst>
          <pc:docMk/>
          <pc:sldMk cId="1802215964" sldId="4794"/>
        </pc:sldMkLst>
        <pc:spChg chg="mod">
          <ac:chgData name="David Beti Costa" userId="e366809e-bcb8-4886-9900-35e8cdc5e5be" providerId="ADAL" clId="{1F7532EE-FFA8-4011-B38B-4C9F41D42FFC}" dt="2025-07-10T15:52:07.777" v="44"/>
          <ac:spMkLst>
            <pc:docMk/>
            <pc:sldMk cId="1802215964" sldId="4794"/>
            <ac:spMk id="3" creationId="{698CCF5A-3C62-629C-1167-D0573C5E4E42}"/>
          </ac:spMkLst>
        </pc:spChg>
      </pc:sldChg>
      <pc:sldChg chg="del">
        <pc:chgData name="David Beti Costa" userId="e366809e-bcb8-4886-9900-35e8cdc5e5be" providerId="ADAL" clId="{1F7532EE-FFA8-4011-B38B-4C9F41D42FFC}" dt="2025-07-09T16:18:32.516" v="26" actId="47"/>
        <pc:sldMkLst>
          <pc:docMk/>
          <pc:sldMk cId="1347275486" sldId="4795"/>
        </pc:sldMkLst>
      </pc:sldChg>
      <pc:sldChg chg="del">
        <pc:chgData name="David Beti Costa" userId="e366809e-bcb8-4886-9900-35e8cdc5e5be" providerId="ADAL" clId="{1F7532EE-FFA8-4011-B38B-4C9F41D42FFC}" dt="2025-07-09T16:18:36.658" v="28" actId="47"/>
        <pc:sldMkLst>
          <pc:docMk/>
          <pc:sldMk cId="510579121" sldId="4796"/>
        </pc:sldMkLst>
      </pc:sldChg>
      <pc:sldChg chg="modSp">
        <pc:chgData name="David Beti Costa" userId="e366809e-bcb8-4886-9900-35e8cdc5e5be" providerId="ADAL" clId="{1F7532EE-FFA8-4011-B38B-4C9F41D42FFC}" dt="2025-07-10T15:52:07.777" v="44"/>
        <pc:sldMkLst>
          <pc:docMk/>
          <pc:sldMk cId="4044878444" sldId="4797"/>
        </pc:sldMkLst>
        <pc:spChg chg="mod">
          <ac:chgData name="David Beti Costa" userId="e366809e-bcb8-4886-9900-35e8cdc5e5be" providerId="ADAL" clId="{1F7532EE-FFA8-4011-B38B-4C9F41D42FFC}" dt="2025-07-10T15:52:07.777" v="44"/>
          <ac:spMkLst>
            <pc:docMk/>
            <pc:sldMk cId="4044878444" sldId="4797"/>
            <ac:spMk id="3" creationId="{90A90AE9-A529-61BD-4445-84A2B094A318}"/>
          </ac:spMkLst>
        </pc:spChg>
      </pc:sldChg>
      <pc:sldChg chg="del">
        <pc:chgData name="David Beti Costa" userId="e366809e-bcb8-4886-9900-35e8cdc5e5be" providerId="ADAL" clId="{1F7532EE-FFA8-4011-B38B-4C9F41D42FFC}" dt="2025-07-09T16:18:41.110" v="30" actId="47"/>
        <pc:sldMkLst>
          <pc:docMk/>
          <pc:sldMk cId="4095258065" sldId="4799"/>
        </pc:sldMkLst>
      </pc:sldChg>
      <pc:sldChg chg="del">
        <pc:chgData name="David Beti Costa" userId="e366809e-bcb8-4886-9900-35e8cdc5e5be" providerId="ADAL" clId="{1F7532EE-FFA8-4011-B38B-4C9F41D42FFC}" dt="2025-07-09T16:18:44.255" v="31" actId="47"/>
        <pc:sldMkLst>
          <pc:docMk/>
          <pc:sldMk cId="3176724458" sldId="4800"/>
        </pc:sldMkLst>
      </pc:sldChg>
      <pc:sldChg chg="del">
        <pc:chgData name="David Beti Costa" userId="e366809e-bcb8-4886-9900-35e8cdc5e5be" providerId="ADAL" clId="{1F7532EE-FFA8-4011-B38B-4C9F41D42FFC}" dt="2025-07-09T16:18:47.176" v="33" actId="47"/>
        <pc:sldMkLst>
          <pc:docMk/>
          <pc:sldMk cId="1122306413" sldId="4801"/>
        </pc:sldMkLst>
      </pc:sldChg>
      <pc:sldChg chg="modNotesTx">
        <pc:chgData name="David Beti Costa" userId="e366809e-bcb8-4886-9900-35e8cdc5e5be" providerId="ADAL" clId="{1F7532EE-FFA8-4011-B38B-4C9F41D42FFC}" dt="2025-07-09T16:23:54.170" v="40" actId="6549"/>
        <pc:sldMkLst>
          <pc:docMk/>
          <pc:sldMk cId="2728032696" sldId="4802"/>
        </pc:sldMkLst>
      </pc:sldChg>
      <pc:sldChg chg="del">
        <pc:chgData name="David Beti Costa" userId="e366809e-bcb8-4886-9900-35e8cdc5e5be" providerId="ADAL" clId="{1F7532EE-FFA8-4011-B38B-4C9F41D42FFC}" dt="2025-07-09T16:18:38.972" v="29" actId="47"/>
        <pc:sldMkLst>
          <pc:docMk/>
          <pc:sldMk cId="1663973071" sldId="4803"/>
        </pc:sldMkLst>
      </pc:sldChg>
      <pc:sldChg chg="del">
        <pc:chgData name="David Beti Costa" userId="e366809e-bcb8-4886-9900-35e8cdc5e5be" providerId="ADAL" clId="{1F7532EE-FFA8-4011-B38B-4C9F41D42FFC}" dt="2025-07-09T16:18:00.308" v="11" actId="47"/>
        <pc:sldMkLst>
          <pc:docMk/>
          <pc:sldMk cId="781385220" sldId="480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6B3B65-BD3F-44A5-B06A-1A0121F54741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ca-ES"/>
        </a:p>
      </dgm:t>
    </dgm:pt>
    <dgm:pt modelId="{2B83EF2F-6C64-4177-A404-5E3AA8919754}">
      <dgm:prSet/>
      <dgm:spPr/>
      <dgm:t>
        <a:bodyPr/>
        <a:lstStyle/>
        <a:p>
          <a:endParaRPr lang="ca-ES" dirty="0"/>
        </a:p>
      </dgm:t>
    </dgm:pt>
    <dgm:pt modelId="{DA210DCB-35A4-4455-BBF3-88E05F332E98}" type="parTrans" cxnId="{0C01E4B8-82A1-472E-938D-3A6FF67F0310}">
      <dgm:prSet/>
      <dgm:spPr/>
      <dgm:t>
        <a:bodyPr/>
        <a:lstStyle/>
        <a:p>
          <a:endParaRPr lang="ca-ES"/>
        </a:p>
      </dgm:t>
    </dgm:pt>
    <dgm:pt modelId="{D97935A4-B700-441B-B4B4-71A566F76EF7}" type="sibTrans" cxnId="{0C01E4B8-82A1-472E-938D-3A6FF67F0310}">
      <dgm:prSet/>
      <dgm:spPr/>
      <dgm:t>
        <a:bodyPr/>
        <a:lstStyle/>
        <a:p>
          <a:endParaRPr lang="ca-ES"/>
        </a:p>
      </dgm:t>
    </dgm:pt>
    <dgm:pt modelId="{1394DC3F-E2B7-4A26-8BB7-EE6DBD63AE21}">
      <dgm:prSet/>
      <dgm:spPr/>
      <dgm:t>
        <a:bodyPr/>
        <a:lstStyle/>
        <a:p>
          <a:endParaRPr lang="ca-ES" dirty="0"/>
        </a:p>
      </dgm:t>
    </dgm:pt>
    <dgm:pt modelId="{442B9400-87B6-40B9-9A06-CB713803B0DA}" type="parTrans" cxnId="{7C701241-FAC2-4A9C-8EB3-973D934E5634}">
      <dgm:prSet/>
      <dgm:spPr/>
      <dgm:t>
        <a:bodyPr/>
        <a:lstStyle/>
        <a:p>
          <a:endParaRPr lang="ca-ES"/>
        </a:p>
      </dgm:t>
    </dgm:pt>
    <dgm:pt modelId="{C848032B-97BE-4A66-B0AE-9836FB40A6B7}" type="sibTrans" cxnId="{7C701241-FAC2-4A9C-8EB3-973D934E5634}">
      <dgm:prSet/>
      <dgm:spPr/>
      <dgm:t>
        <a:bodyPr/>
        <a:lstStyle/>
        <a:p>
          <a:endParaRPr lang="ca-ES"/>
        </a:p>
      </dgm:t>
    </dgm:pt>
    <dgm:pt modelId="{9F066F5E-55FF-488B-8732-4973489AA20D}">
      <dgm:prSet/>
      <dgm:spPr/>
      <dgm:t>
        <a:bodyPr/>
        <a:lstStyle/>
        <a:p>
          <a:endParaRPr lang="ca-ES" dirty="0"/>
        </a:p>
      </dgm:t>
    </dgm:pt>
    <dgm:pt modelId="{3058A7DB-A6C5-4603-860C-1F0A0B5FD08A}" type="parTrans" cxnId="{4480828E-4CB5-4098-8024-1E9531D22081}">
      <dgm:prSet/>
      <dgm:spPr/>
      <dgm:t>
        <a:bodyPr/>
        <a:lstStyle/>
        <a:p>
          <a:endParaRPr lang="ca-ES"/>
        </a:p>
      </dgm:t>
    </dgm:pt>
    <dgm:pt modelId="{799828E8-5468-40E2-943E-5F2A7AADC220}" type="sibTrans" cxnId="{4480828E-4CB5-4098-8024-1E9531D22081}">
      <dgm:prSet/>
      <dgm:spPr/>
      <dgm:t>
        <a:bodyPr/>
        <a:lstStyle/>
        <a:p>
          <a:endParaRPr lang="ca-ES"/>
        </a:p>
      </dgm:t>
    </dgm:pt>
    <dgm:pt modelId="{69B66064-A764-4E3B-AA10-3DD2C9D0E91B}">
      <dgm:prSet/>
      <dgm:spPr/>
      <dgm:t>
        <a:bodyPr/>
        <a:lstStyle/>
        <a:p>
          <a:endParaRPr lang="ca-ES" dirty="0"/>
        </a:p>
      </dgm:t>
    </dgm:pt>
    <dgm:pt modelId="{CCBB304B-2D01-48A3-893A-6152EC0F2DCC}" type="parTrans" cxnId="{07E05883-B660-4EEB-A063-BEBC7C25CFD7}">
      <dgm:prSet/>
      <dgm:spPr/>
      <dgm:t>
        <a:bodyPr/>
        <a:lstStyle/>
        <a:p>
          <a:endParaRPr lang="ca-ES"/>
        </a:p>
      </dgm:t>
    </dgm:pt>
    <dgm:pt modelId="{FC66D35F-507E-4E1D-BE90-3C38EF67638B}" type="sibTrans" cxnId="{07E05883-B660-4EEB-A063-BEBC7C25CFD7}">
      <dgm:prSet/>
      <dgm:spPr/>
      <dgm:t>
        <a:bodyPr/>
        <a:lstStyle/>
        <a:p>
          <a:endParaRPr lang="ca-ES"/>
        </a:p>
      </dgm:t>
    </dgm:pt>
    <dgm:pt modelId="{DDFD081A-01C3-4656-8831-8CDC3E394399}">
      <dgm:prSet/>
      <dgm:spPr/>
      <dgm:t>
        <a:bodyPr/>
        <a:lstStyle/>
        <a:p>
          <a:endParaRPr lang="ca-ES" dirty="0"/>
        </a:p>
      </dgm:t>
    </dgm:pt>
    <dgm:pt modelId="{FBFA5C48-EFAF-4093-AA50-2E33F3A6DC28}" type="parTrans" cxnId="{2EE06AA1-F154-48F5-9F01-688CF637885C}">
      <dgm:prSet/>
      <dgm:spPr/>
      <dgm:t>
        <a:bodyPr/>
        <a:lstStyle/>
        <a:p>
          <a:endParaRPr lang="ca-ES"/>
        </a:p>
      </dgm:t>
    </dgm:pt>
    <dgm:pt modelId="{9E809F62-CDD8-46FF-9492-EA0CA6945DFF}" type="sibTrans" cxnId="{2EE06AA1-F154-48F5-9F01-688CF637885C}">
      <dgm:prSet/>
      <dgm:spPr/>
      <dgm:t>
        <a:bodyPr/>
        <a:lstStyle/>
        <a:p>
          <a:endParaRPr lang="ca-ES"/>
        </a:p>
      </dgm:t>
    </dgm:pt>
    <dgm:pt modelId="{956A49FC-BC19-4565-B1EB-093355A88148}" type="pres">
      <dgm:prSet presAssocID="{3D6B3B65-BD3F-44A5-B06A-1A0121F54741}" presName="cycle" presStyleCnt="0">
        <dgm:presLayoutVars>
          <dgm:dir/>
          <dgm:resizeHandles val="exact"/>
        </dgm:presLayoutVars>
      </dgm:prSet>
      <dgm:spPr/>
    </dgm:pt>
    <dgm:pt modelId="{29E76FF5-62A7-4E47-ADCD-6037A7803B92}" type="pres">
      <dgm:prSet presAssocID="{2B83EF2F-6C64-4177-A404-5E3AA8919754}" presName="node" presStyleLbl="node1" presStyleIdx="0" presStyleCnt="5">
        <dgm:presLayoutVars>
          <dgm:bulletEnabled val="1"/>
        </dgm:presLayoutVars>
      </dgm:prSet>
      <dgm:spPr>
        <a:prstGeom prst="ellipse">
          <a:avLst/>
        </a:prstGeom>
      </dgm:spPr>
    </dgm:pt>
    <dgm:pt modelId="{FFE473EA-253B-4684-965F-2F698240663D}" type="pres">
      <dgm:prSet presAssocID="{D97935A4-B700-441B-B4B4-71A566F76EF7}" presName="sibTrans" presStyleLbl="sibTrans2D1" presStyleIdx="0" presStyleCnt="5"/>
      <dgm:spPr/>
    </dgm:pt>
    <dgm:pt modelId="{DE9A1A07-5F9C-4EB4-BDF8-210BE2BDE1E6}" type="pres">
      <dgm:prSet presAssocID="{D97935A4-B700-441B-B4B4-71A566F76EF7}" presName="connectorText" presStyleLbl="sibTrans2D1" presStyleIdx="0" presStyleCnt="5"/>
      <dgm:spPr/>
    </dgm:pt>
    <dgm:pt modelId="{192AEF3A-DFC6-4DAA-BCBF-A5B817EECF6A}" type="pres">
      <dgm:prSet presAssocID="{1394DC3F-E2B7-4A26-8BB7-EE6DBD63AE21}" presName="node" presStyleLbl="node1" presStyleIdx="1" presStyleCnt="5">
        <dgm:presLayoutVars>
          <dgm:bulletEnabled val="1"/>
        </dgm:presLayoutVars>
      </dgm:prSet>
      <dgm:spPr>
        <a:prstGeom prst="ellipse">
          <a:avLst/>
        </a:prstGeom>
      </dgm:spPr>
    </dgm:pt>
    <dgm:pt modelId="{2D208B3A-AC5D-4F6D-B094-0DFC14F0EEBA}" type="pres">
      <dgm:prSet presAssocID="{C848032B-97BE-4A66-B0AE-9836FB40A6B7}" presName="sibTrans" presStyleLbl="sibTrans2D1" presStyleIdx="1" presStyleCnt="5"/>
      <dgm:spPr/>
    </dgm:pt>
    <dgm:pt modelId="{B5AD09A8-F5AB-469C-B821-66370CBD72CD}" type="pres">
      <dgm:prSet presAssocID="{C848032B-97BE-4A66-B0AE-9836FB40A6B7}" presName="connectorText" presStyleLbl="sibTrans2D1" presStyleIdx="1" presStyleCnt="5"/>
      <dgm:spPr/>
    </dgm:pt>
    <dgm:pt modelId="{71BD2918-54B2-4C55-B136-B3D7E3598A58}" type="pres">
      <dgm:prSet presAssocID="{9F066F5E-55FF-488B-8732-4973489AA20D}" presName="node" presStyleLbl="node1" presStyleIdx="2" presStyleCnt="5">
        <dgm:presLayoutVars>
          <dgm:bulletEnabled val="1"/>
        </dgm:presLayoutVars>
      </dgm:prSet>
      <dgm:spPr>
        <a:prstGeom prst="ellipse">
          <a:avLst/>
        </a:prstGeom>
      </dgm:spPr>
    </dgm:pt>
    <dgm:pt modelId="{2C7F79EA-9EAF-47DE-B724-D1B6950CB566}" type="pres">
      <dgm:prSet presAssocID="{799828E8-5468-40E2-943E-5F2A7AADC220}" presName="sibTrans" presStyleLbl="sibTrans2D1" presStyleIdx="2" presStyleCnt="5"/>
      <dgm:spPr/>
    </dgm:pt>
    <dgm:pt modelId="{C0D17879-C180-4395-ABFE-458DE71B7931}" type="pres">
      <dgm:prSet presAssocID="{799828E8-5468-40E2-943E-5F2A7AADC220}" presName="connectorText" presStyleLbl="sibTrans2D1" presStyleIdx="2" presStyleCnt="5"/>
      <dgm:spPr/>
    </dgm:pt>
    <dgm:pt modelId="{2E7CF509-A225-42B2-B934-6AAFC5AC7C4E}" type="pres">
      <dgm:prSet presAssocID="{69B66064-A764-4E3B-AA10-3DD2C9D0E91B}" presName="node" presStyleLbl="node1" presStyleIdx="3" presStyleCnt="5">
        <dgm:presLayoutVars>
          <dgm:bulletEnabled val="1"/>
        </dgm:presLayoutVars>
      </dgm:prSet>
      <dgm:spPr>
        <a:prstGeom prst="ellipse">
          <a:avLst/>
        </a:prstGeom>
      </dgm:spPr>
    </dgm:pt>
    <dgm:pt modelId="{E1F6AF35-6B6F-458A-988A-D7E0BD552997}" type="pres">
      <dgm:prSet presAssocID="{FC66D35F-507E-4E1D-BE90-3C38EF67638B}" presName="sibTrans" presStyleLbl="sibTrans2D1" presStyleIdx="3" presStyleCnt="5"/>
      <dgm:spPr/>
    </dgm:pt>
    <dgm:pt modelId="{BB3E5C06-40A2-46EC-ADF1-0E3647B7F6D9}" type="pres">
      <dgm:prSet presAssocID="{FC66D35F-507E-4E1D-BE90-3C38EF67638B}" presName="connectorText" presStyleLbl="sibTrans2D1" presStyleIdx="3" presStyleCnt="5"/>
      <dgm:spPr/>
    </dgm:pt>
    <dgm:pt modelId="{5993D8F1-31CB-430D-BDF2-F7FC9678617A}" type="pres">
      <dgm:prSet presAssocID="{DDFD081A-01C3-4656-8831-8CDC3E394399}" presName="node" presStyleLbl="node1" presStyleIdx="4" presStyleCnt="5">
        <dgm:presLayoutVars>
          <dgm:bulletEnabled val="1"/>
        </dgm:presLayoutVars>
      </dgm:prSet>
      <dgm:spPr>
        <a:prstGeom prst="ellipse">
          <a:avLst/>
        </a:prstGeom>
      </dgm:spPr>
    </dgm:pt>
    <dgm:pt modelId="{549BA6F1-7178-45A2-8C43-483019671C8E}" type="pres">
      <dgm:prSet presAssocID="{9E809F62-CDD8-46FF-9492-EA0CA6945DFF}" presName="sibTrans" presStyleLbl="sibTrans2D1" presStyleIdx="4" presStyleCnt="5"/>
      <dgm:spPr/>
    </dgm:pt>
    <dgm:pt modelId="{CE40EB5F-2B54-4973-BF35-285DD2248504}" type="pres">
      <dgm:prSet presAssocID="{9E809F62-CDD8-46FF-9492-EA0CA6945DFF}" presName="connectorText" presStyleLbl="sibTrans2D1" presStyleIdx="4" presStyleCnt="5"/>
      <dgm:spPr/>
    </dgm:pt>
  </dgm:ptLst>
  <dgm:cxnLst>
    <dgm:cxn modelId="{BD4E9A02-CE33-4F6A-86E5-AF7F86E51758}" type="presOf" srcId="{C848032B-97BE-4A66-B0AE-9836FB40A6B7}" destId="{2D208B3A-AC5D-4F6D-B094-0DFC14F0EEBA}" srcOrd="0" destOrd="0" presId="urn:microsoft.com/office/officeart/2005/8/layout/cycle2"/>
    <dgm:cxn modelId="{6BA55A0C-A2B5-4C63-B019-1770EC377BA3}" type="presOf" srcId="{799828E8-5468-40E2-943E-5F2A7AADC220}" destId="{C0D17879-C180-4395-ABFE-458DE71B7931}" srcOrd="1" destOrd="0" presId="urn:microsoft.com/office/officeart/2005/8/layout/cycle2"/>
    <dgm:cxn modelId="{169D0C12-7798-4949-8305-FFCCD54C018B}" type="presOf" srcId="{1394DC3F-E2B7-4A26-8BB7-EE6DBD63AE21}" destId="{192AEF3A-DFC6-4DAA-BCBF-A5B817EECF6A}" srcOrd="0" destOrd="0" presId="urn:microsoft.com/office/officeart/2005/8/layout/cycle2"/>
    <dgm:cxn modelId="{EE267C15-ADF9-40F2-BF40-5C0189CF2F25}" type="presOf" srcId="{799828E8-5468-40E2-943E-5F2A7AADC220}" destId="{2C7F79EA-9EAF-47DE-B724-D1B6950CB566}" srcOrd="0" destOrd="0" presId="urn:microsoft.com/office/officeart/2005/8/layout/cycle2"/>
    <dgm:cxn modelId="{CE729624-0084-42D1-838A-5B413EF83499}" type="presOf" srcId="{D97935A4-B700-441B-B4B4-71A566F76EF7}" destId="{DE9A1A07-5F9C-4EB4-BDF8-210BE2BDE1E6}" srcOrd="1" destOrd="0" presId="urn:microsoft.com/office/officeart/2005/8/layout/cycle2"/>
    <dgm:cxn modelId="{B55AE52D-B818-4276-8A7B-E39BEF3AE2EB}" type="presOf" srcId="{9E809F62-CDD8-46FF-9492-EA0CA6945DFF}" destId="{549BA6F1-7178-45A2-8C43-483019671C8E}" srcOrd="0" destOrd="0" presId="urn:microsoft.com/office/officeart/2005/8/layout/cycle2"/>
    <dgm:cxn modelId="{F9F8CC3C-695C-498B-9590-F2C3254244FC}" type="presOf" srcId="{DDFD081A-01C3-4656-8831-8CDC3E394399}" destId="{5993D8F1-31CB-430D-BDF2-F7FC9678617A}" srcOrd="0" destOrd="0" presId="urn:microsoft.com/office/officeart/2005/8/layout/cycle2"/>
    <dgm:cxn modelId="{7C701241-FAC2-4A9C-8EB3-973D934E5634}" srcId="{3D6B3B65-BD3F-44A5-B06A-1A0121F54741}" destId="{1394DC3F-E2B7-4A26-8BB7-EE6DBD63AE21}" srcOrd="1" destOrd="0" parTransId="{442B9400-87B6-40B9-9A06-CB713803B0DA}" sibTransId="{C848032B-97BE-4A66-B0AE-9836FB40A6B7}"/>
    <dgm:cxn modelId="{EC00AA62-6692-48B8-B5A4-BA070A3D06B8}" type="presOf" srcId="{2B83EF2F-6C64-4177-A404-5E3AA8919754}" destId="{29E76FF5-62A7-4E47-ADCD-6037A7803B92}" srcOrd="0" destOrd="0" presId="urn:microsoft.com/office/officeart/2005/8/layout/cycle2"/>
    <dgm:cxn modelId="{B915E047-76B3-45A8-88C0-E97B227C2F74}" type="presOf" srcId="{FC66D35F-507E-4E1D-BE90-3C38EF67638B}" destId="{BB3E5C06-40A2-46EC-ADF1-0E3647B7F6D9}" srcOrd="1" destOrd="0" presId="urn:microsoft.com/office/officeart/2005/8/layout/cycle2"/>
    <dgm:cxn modelId="{DD53367B-6F2B-4E7C-AF1A-1227057A8223}" type="presOf" srcId="{9F066F5E-55FF-488B-8732-4973489AA20D}" destId="{71BD2918-54B2-4C55-B136-B3D7E3598A58}" srcOrd="0" destOrd="0" presId="urn:microsoft.com/office/officeart/2005/8/layout/cycle2"/>
    <dgm:cxn modelId="{07E05883-B660-4EEB-A063-BEBC7C25CFD7}" srcId="{3D6B3B65-BD3F-44A5-B06A-1A0121F54741}" destId="{69B66064-A764-4E3B-AA10-3DD2C9D0E91B}" srcOrd="3" destOrd="0" parTransId="{CCBB304B-2D01-48A3-893A-6152EC0F2DCC}" sibTransId="{FC66D35F-507E-4E1D-BE90-3C38EF67638B}"/>
    <dgm:cxn modelId="{56D93C84-6D43-48D4-B271-85135278B412}" type="presOf" srcId="{9E809F62-CDD8-46FF-9492-EA0CA6945DFF}" destId="{CE40EB5F-2B54-4973-BF35-285DD2248504}" srcOrd="1" destOrd="0" presId="urn:microsoft.com/office/officeart/2005/8/layout/cycle2"/>
    <dgm:cxn modelId="{4480828E-4CB5-4098-8024-1E9531D22081}" srcId="{3D6B3B65-BD3F-44A5-B06A-1A0121F54741}" destId="{9F066F5E-55FF-488B-8732-4973489AA20D}" srcOrd="2" destOrd="0" parTransId="{3058A7DB-A6C5-4603-860C-1F0A0B5FD08A}" sibTransId="{799828E8-5468-40E2-943E-5F2A7AADC220}"/>
    <dgm:cxn modelId="{2EE06AA1-F154-48F5-9F01-688CF637885C}" srcId="{3D6B3B65-BD3F-44A5-B06A-1A0121F54741}" destId="{DDFD081A-01C3-4656-8831-8CDC3E394399}" srcOrd="4" destOrd="0" parTransId="{FBFA5C48-EFAF-4093-AA50-2E33F3A6DC28}" sibTransId="{9E809F62-CDD8-46FF-9492-EA0CA6945DFF}"/>
    <dgm:cxn modelId="{0C01E4B8-82A1-472E-938D-3A6FF67F0310}" srcId="{3D6B3B65-BD3F-44A5-B06A-1A0121F54741}" destId="{2B83EF2F-6C64-4177-A404-5E3AA8919754}" srcOrd="0" destOrd="0" parTransId="{DA210DCB-35A4-4455-BBF3-88E05F332E98}" sibTransId="{D97935A4-B700-441B-B4B4-71A566F76EF7}"/>
    <dgm:cxn modelId="{159629BA-2927-4DE2-8F6E-499C3F14BA32}" type="presOf" srcId="{3D6B3B65-BD3F-44A5-B06A-1A0121F54741}" destId="{956A49FC-BC19-4565-B1EB-093355A88148}" srcOrd="0" destOrd="0" presId="urn:microsoft.com/office/officeart/2005/8/layout/cycle2"/>
    <dgm:cxn modelId="{F57903C2-145E-4010-A339-DA260D70496E}" type="presOf" srcId="{D97935A4-B700-441B-B4B4-71A566F76EF7}" destId="{FFE473EA-253B-4684-965F-2F698240663D}" srcOrd="0" destOrd="0" presId="urn:microsoft.com/office/officeart/2005/8/layout/cycle2"/>
    <dgm:cxn modelId="{299AE0D0-FDDC-4DF0-98C7-4F602178772D}" type="presOf" srcId="{69B66064-A764-4E3B-AA10-3DD2C9D0E91B}" destId="{2E7CF509-A225-42B2-B934-6AAFC5AC7C4E}" srcOrd="0" destOrd="0" presId="urn:microsoft.com/office/officeart/2005/8/layout/cycle2"/>
    <dgm:cxn modelId="{7D5EC4D4-6A9E-405C-9443-86C49A844612}" type="presOf" srcId="{C848032B-97BE-4A66-B0AE-9836FB40A6B7}" destId="{B5AD09A8-F5AB-469C-B821-66370CBD72CD}" srcOrd="1" destOrd="0" presId="urn:microsoft.com/office/officeart/2005/8/layout/cycle2"/>
    <dgm:cxn modelId="{20BAC7EC-274D-4C68-9C76-52554B09D025}" type="presOf" srcId="{FC66D35F-507E-4E1D-BE90-3C38EF67638B}" destId="{E1F6AF35-6B6F-458A-988A-D7E0BD552997}" srcOrd="0" destOrd="0" presId="urn:microsoft.com/office/officeart/2005/8/layout/cycle2"/>
    <dgm:cxn modelId="{361DAF62-2E13-4DF1-BA17-C7976C703740}" type="presParOf" srcId="{956A49FC-BC19-4565-B1EB-093355A88148}" destId="{29E76FF5-62A7-4E47-ADCD-6037A7803B92}" srcOrd="0" destOrd="0" presId="urn:microsoft.com/office/officeart/2005/8/layout/cycle2"/>
    <dgm:cxn modelId="{C2F66547-9361-44D4-93E7-81481E971FB8}" type="presParOf" srcId="{956A49FC-BC19-4565-B1EB-093355A88148}" destId="{FFE473EA-253B-4684-965F-2F698240663D}" srcOrd="1" destOrd="0" presId="urn:microsoft.com/office/officeart/2005/8/layout/cycle2"/>
    <dgm:cxn modelId="{83B36494-2A34-4091-A230-BC43959580F0}" type="presParOf" srcId="{FFE473EA-253B-4684-965F-2F698240663D}" destId="{DE9A1A07-5F9C-4EB4-BDF8-210BE2BDE1E6}" srcOrd="0" destOrd="0" presId="urn:microsoft.com/office/officeart/2005/8/layout/cycle2"/>
    <dgm:cxn modelId="{63D6F756-B2FB-4736-BAE5-32FDAC437524}" type="presParOf" srcId="{956A49FC-BC19-4565-B1EB-093355A88148}" destId="{192AEF3A-DFC6-4DAA-BCBF-A5B817EECF6A}" srcOrd="2" destOrd="0" presId="urn:microsoft.com/office/officeart/2005/8/layout/cycle2"/>
    <dgm:cxn modelId="{9766F89F-13EB-448D-BDF3-FB2DE7EFE89B}" type="presParOf" srcId="{956A49FC-BC19-4565-B1EB-093355A88148}" destId="{2D208B3A-AC5D-4F6D-B094-0DFC14F0EEBA}" srcOrd="3" destOrd="0" presId="urn:microsoft.com/office/officeart/2005/8/layout/cycle2"/>
    <dgm:cxn modelId="{B10B0130-89E3-426D-A597-2E6C8FDAA4A4}" type="presParOf" srcId="{2D208B3A-AC5D-4F6D-B094-0DFC14F0EEBA}" destId="{B5AD09A8-F5AB-469C-B821-66370CBD72CD}" srcOrd="0" destOrd="0" presId="urn:microsoft.com/office/officeart/2005/8/layout/cycle2"/>
    <dgm:cxn modelId="{9346EA5F-40F7-4489-8DD4-AE0BA6DF3E6D}" type="presParOf" srcId="{956A49FC-BC19-4565-B1EB-093355A88148}" destId="{71BD2918-54B2-4C55-B136-B3D7E3598A58}" srcOrd="4" destOrd="0" presId="urn:microsoft.com/office/officeart/2005/8/layout/cycle2"/>
    <dgm:cxn modelId="{E0DAF518-2949-4BF2-801F-35806BB11519}" type="presParOf" srcId="{956A49FC-BC19-4565-B1EB-093355A88148}" destId="{2C7F79EA-9EAF-47DE-B724-D1B6950CB566}" srcOrd="5" destOrd="0" presId="urn:microsoft.com/office/officeart/2005/8/layout/cycle2"/>
    <dgm:cxn modelId="{5ADD66E4-6FE7-4531-8703-5B7CCE286B7C}" type="presParOf" srcId="{2C7F79EA-9EAF-47DE-B724-D1B6950CB566}" destId="{C0D17879-C180-4395-ABFE-458DE71B7931}" srcOrd="0" destOrd="0" presId="urn:microsoft.com/office/officeart/2005/8/layout/cycle2"/>
    <dgm:cxn modelId="{578C4A71-D6C5-485C-9794-3F5D84B477B0}" type="presParOf" srcId="{956A49FC-BC19-4565-B1EB-093355A88148}" destId="{2E7CF509-A225-42B2-B934-6AAFC5AC7C4E}" srcOrd="6" destOrd="0" presId="urn:microsoft.com/office/officeart/2005/8/layout/cycle2"/>
    <dgm:cxn modelId="{A340CBF5-4B53-4B58-8CB6-634429A3B11E}" type="presParOf" srcId="{956A49FC-BC19-4565-B1EB-093355A88148}" destId="{E1F6AF35-6B6F-458A-988A-D7E0BD552997}" srcOrd="7" destOrd="0" presId="urn:microsoft.com/office/officeart/2005/8/layout/cycle2"/>
    <dgm:cxn modelId="{141D4F12-69A6-4D22-87A1-1B1078CD849E}" type="presParOf" srcId="{E1F6AF35-6B6F-458A-988A-D7E0BD552997}" destId="{BB3E5C06-40A2-46EC-ADF1-0E3647B7F6D9}" srcOrd="0" destOrd="0" presId="urn:microsoft.com/office/officeart/2005/8/layout/cycle2"/>
    <dgm:cxn modelId="{2240D8BB-A680-4868-9F00-BB75149920B0}" type="presParOf" srcId="{956A49FC-BC19-4565-B1EB-093355A88148}" destId="{5993D8F1-31CB-430D-BDF2-F7FC9678617A}" srcOrd="8" destOrd="0" presId="urn:microsoft.com/office/officeart/2005/8/layout/cycle2"/>
    <dgm:cxn modelId="{AB67B8C4-D438-414D-8ADF-4612FA6F5498}" type="presParOf" srcId="{956A49FC-BC19-4565-B1EB-093355A88148}" destId="{549BA6F1-7178-45A2-8C43-483019671C8E}" srcOrd="9" destOrd="0" presId="urn:microsoft.com/office/officeart/2005/8/layout/cycle2"/>
    <dgm:cxn modelId="{D2BAF106-9780-46F3-BE9F-5B122CA6ACB8}" type="presParOf" srcId="{549BA6F1-7178-45A2-8C43-483019671C8E}" destId="{CE40EB5F-2B54-4973-BF35-285DD224850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76FF5-62A7-4E47-ADCD-6037A7803B92}">
      <dsp:nvSpPr>
        <dsp:cNvPr id="0" name=""/>
        <dsp:cNvSpPr/>
      </dsp:nvSpPr>
      <dsp:spPr>
        <a:xfrm>
          <a:off x="4806173" y="1259"/>
          <a:ext cx="1416272" cy="141627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6300" kern="1200" dirty="0"/>
        </a:p>
      </dsp:txBody>
      <dsp:txXfrm>
        <a:off x="5013581" y="208667"/>
        <a:ext cx="1001456" cy="1001456"/>
      </dsp:txXfrm>
    </dsp:sp>
    <dsp:sp modelId="{FFE473EA-253B-4684-965F-2F698240663D}">
      <dsp:nvSpPr>
        <dsp:cNvPr id="0" name=""/>
        <dsp:cNvSpPr/>
      </dsp:nvSpPr>
      <dsp:spPr>
        <a:xfrm rot="2160000">
          <a:off x="6177618" y="1088991"/>
          <a:ext cx="376216" cy="4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2100" kern="1200"/>
        </a:p>
      </dsp:txBody>
      <dsp:txXfrm>
        <a:off x="6188396" y="1151419"/>
        <a:ext cx="263351" cy="286796"/>
      </dsp:txXfrm>
    </dsp:sp>
    <dsp:sp modelId="{192AEF3A-DFC6-4DAA-BCBF-A5B817EECF6A}">
      <dsp:nvSpPr>
        <dsp:cNvPr id="0" name=""/>
        <dsp:cNvSpPr/>
      </dsp:nvSpPr>
      <dsp:spPr>
        <a:xfrm>
          <a:off x="6526236" y="1250958"/>
          <a:ext cx="1416272" cy="141627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6300" kern="1200" dirty="0"/>
        </a:p>
      </dsp:txBody>
      <dsp:txXfrm>
        <a:off x="6733644" y="1458366"/>
        <a:ext cx="1001456" cy="1001456"/>
      </dsp:txXfrm>
    </dsp:sp>
    <dsp:sp modelId="{2D208B3A-AC5D-4F6D-B094-0DFC14F0EEBA}">
      <dsp:nvSpPr>
        <dsp:cNvPr id="0" name=""/>
        <dsp:cNvSpPr/>
      </dsp:nvSpPr>
      <dsp:spPr>
        <a:xfrm rot="6480000">
          <a:off x="6721051" y="2721000"/>
          <a:ext cx="376216" cy="4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2100" kern="1200"/>
        </a:p>
      </dsp:txBody>
      <dsp:txXfrm rot="10800000">
        <a:off x="6794922" y="2762928"/>
        <a:ext cx="263351" cy="286796"/>
      </dsp:txXfrm>
    </dsp:sp>
    <dsp:sp modelId="{71BD2918-54B2-4C55-B136-B3D7E3598A58}">
      <dsp:nvSpPr>
        <dsp:cNvPr id="0" name=""/>
        <dsp:cNvSpPr/>
      </dsp:nvSpPr>
      <dsp:spPr>
        <a:xfrm>
          <a:off x="5869230" y="3273014"/>
          <a:ext cx="1416272" cy="141627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6300" kern="1200" dirty="0"/>
        </a:p>
      </dsp:txBody>
      <dsp:txXfrm>
        <a:off x="6076638" y="3480422"/>
        <a:ext cx="1001456" cy="1001456"/>
      </dsp:txXfrm>
    </dsp:sp>
    <dsp:sp modelId="{2C7F79EA-9EAF-47DE-B724-D1B6950CB566}">
      <dsp:nvSpPr>
        <dsp:cNvPr id="0" name=""/>
        <dsp:cNvSpPr/>
      </dsp:nvSpPr>
      <dsp:spPr>
        <a:xfrm rot="10800000">
          <a:off x="5336848" y="3742154"/>
          <a:ext cx="376216" cy="4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2100" kern="1200"/>
        </a:p>
      </dsp:txBody>
      <dsp:txXfrm rot="10800000">
        <a:off x="5449713" y="3837752"/>
        <a:ext cx="263351" cy="286796"/>
      </dsp:txXfrm>
    </dsp:sp>
    <dsp:sp modelId="{2E7CF509-A225-42B2-B934-6AAFC5AC7C4E}">
      <dsp:nvSpPr>
        <dsp:cNvPr id="0" name=""/>
        <dsp:cNvSpPr/>
      </dsp:nvSpPr>
      <dsp:spPr>
        <a:xfrm>
          <a:off x="3743115" y="3273014"/>
          <a:ext cx="1416272" cy="141627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6300" kern="1200" dirty="0"/>
        </a:p>
      </dsp:txBody>
      <dsp:txXfrm>
        <a:off x="3950523" y="3480422"/>
        <a:ext cx="1001456" cy="1001456"/>
      </dsp:txXfrm>
    </dsp:sp>
    <dsp:sp modelId="{E1F6AF35-6B6F-458A-988A-D7E0BD552997}">
      <dsp:nvSpPr>
        <dsp:cNvPr id="0" name=""/>
        <dsp:cNvSpPr/>
      </dsp:nvSpPr>
      <dsp:spPr>
        <a:xfrm rot="15120000">
          <a:off x="3937931" y="2741253"/>
          <a:ext cx="376216" cy="4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2100" kern="1200"/>
        </a:p>
      </dsp:txBody>
      <dsp:txXfrm rot="10800000">
        <a:off x="4011802" y="2890521"/>
        <a:ext cx="263351" cy="286796"/>
      </dsp:txXfrm>
    </dsp:sp>
    <dsp:sp modelId="{5993D8F1-31CB-430D-BDF2-F7FC9678617A}">
      <dsp:nvSpPr>
        <dsp:cNvPr id="0" name=""/>
        <dsp:cNvSpPr/>
      </dsp:nvSpPr>
      <dsp:spPr>
        <a:xfrm>
          <a:off x="3086110" y="1250958"/>
          <a:ext cx="1416272" cy="141627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6300" kern="1200" dirty="0"/>
        </a:p>
      </dsp:txBody>
      <dsp:txXfrm>
        <a:off x="3293518" y="1458366"/>
        <a:ext cx="1001456" cy="1001456"/>
      </dsp:txXfrm>
    </dsp:sp>
    <dsp:sp modelId="{549BA6F1-7178-45A2-8C43-483019671C8E}">
      <dsp:nvSpPr>
        <dsp:cNvPr id="0" name=""/>
        <dsp:cNvSpPr/>
      </dsp:nvSpPr>
      <dsp:spPr>
        <a:xfrm rot="19440000">
          <a:off x="4457555" y="1101508"/>
          <a:ext cx="376216" cy="4779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2100" kern="1200"/>
        </a:p>
      </dsp:txBody>
      <dsp:txXfrm>
        <a:off x="4468333" y="1230276"/>
        <a:ext cx="263351" cy="286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0EB5B2A-ED79-4F4B-96B1-1CC5FF76EE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0153EF1-FB7B-4D7D-B9E2-6860D7BC8B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861BB-F64B-43F9-8D19-20FB94ED6531}" type="datetimeFigureOut">
              <a:rPr lang="fr-FR" smtClean="0">
                <a:latin typeface="Arial" panose="020B0604020202020204" pitchFamily="34" charset="0"/>
              </a:rPr>
              <a:t>10/07/2025</a:t>
            </a:fld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4646B9B-A04C-4BDF-9BF4-A5980445B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452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630871B-402F-401C-80D5-4471768905E5}" type="datetimeFigureOut">
              <a:rPr lang="fr-FR" smtClean="0"/>
              <a:pPr/>
              <a:t>10/07/2025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E4D098B-7FDE-4CE6-9F20-049AED81C4C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1741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D098B-7FDE-4CE6-9F20-049AED81C4C5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2779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="1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D098B-7FDE-4CE6-9F20-049AED81C4C5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7475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D098B-7FDE-4CE6-9F20-049AED81C4C5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5608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D098B-7FDE-4CE6-9F20-049AED81C4C5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4500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D098B-7FDE-4CE6-9F20-049AED81C4C5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3639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D098B-7FDE-4CE6-9F20-049AED81C4C5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0885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4316A-D9AB-AC70-C56B-F7B57A125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>
            <a:extLst>
              <a:ext uri="{FF2B5EF4-FFF2-40B4-BE49-F238E27FC236}">
                <a16:creationId xmlns:a16="http://schemas.microsoft.com/office/drawing/2014/main" id="{5DF79CB9-AC38-2D82-8F8E-D98F067BA3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>
            <a:extLst>
              <a:ext uri="{FF2B5EF4-FFF2-40B4-BE49-F238E27FC236}">
                <a16:creationId xmlns:a16="http://schemas.microsoft.com/office/drawing/2014/main" id="{D9106FC8-3AFD-C2DF-2CDF-D2B577ABF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110F1574-A6F1-F08F-86D7-F71249D566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D098B-7FDE-4CE6-9F20-049AED81C4C5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3910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32AF6-AD1F-1F1E-19CD-AEB4E5996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>
            <a:extLst>
              <a:ext uri="{FF2B5EF4-FFF2-40B4-BE49-F238E27FC236}">
                <a16:creationId xmlns:a16="http://schemas.microsoft.com/office/drawing/2014/main" id="{BDB49689-83B5-8F66-1275-2ADB25BF3B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>
            <a:extLst>
              <a:ext uri="{FF2B5EF4-FFF2-40B4-BE49-F238E27FC236}">
                <a16:creationId xmlns:a16="http://schemas.microsoft.com/office/drawing/2014/main" id="{F094832A-28CF-7C5C-962D-83F246DDF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88674850-DE25-5FE2-DF87-ABF597157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D098B-7FDE-4CE6-9F20-049AED81C4C5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1832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C7851-A320-231A-FD67-C6BE2B262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>
            <a:extLst>
              <a:ext uri="{FF2B5EF4-FFF2-40B4-BE49-F238E27FC236}">
                <a16:creationId xmlns:a16="http://schemas.microsoft.com/office/drawing/2014/main" id="{5F4DFC50-7B69-2B57-5D0D-358F6D7D9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>
            <a:extLst>
              <a:ext uri="{FF2B5EF4-FFF2-40B4-BE49-F238E27FC236}">
                <a16:creationId xmlns:a16="http://schemas.microsoft.com/office/drawing/2014/main" id="{26C3B519-4E74-B494-9A31-E398083DC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A5F0EE46-5254-3005-6F0D-5235675F7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D098B-7FDE-4CE6-9F20-049AED81C4C5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5346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66E3C-5392-26EA-5FC6-4A0E03420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>
            <a:extLst>
              <a:ext uri="{FF2B5EF4-FFF2-40B4-BE49-F238E27FC236}">
                <a16:creationId xmlns:a16="http://schemas.microsoft.com/office/drawing/2014/main" id="{54447E29-A7DF-6884-8627-96E4B0C39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>
            <a:extLst>
              <a:ext uri="{FF2B5EF4-FFF2-40B4-BE49-F238E27FC236}">
                <a16:creationId xmlns:a16="http://schemas.microsoft.com/office/drawing/2014/main" id="{D1E8C724-378B-B596-70AC-89B2AE4C9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034FC181-3B52-04DD-1EF6-E3EA90CA61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D098B-7FDE-4CE6-9F20-049AED81C4C5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696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2.xml"/><Relationship Id="rId4" Type="http://schemas.openxmlformats.org/officeDocument/2006/relationships/image" Target="../media/image135.sv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3.xml"/><Relationship Id="rId4" Type="http://schemas.openxmlformats.org/officeDocument/2006/relationships/image" Target="../media/image137.sv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4.xml"/><Relationship Id="rId4" Type="http://schemas.openxmlformats.org/officeDocument/2006/relationships/image" Target="../media/image139.svg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8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0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6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9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0.xml"/><Relationship Id="rId4" Type="http://schemas.openxmlformats.org/officeDocument/2006/relationships/image" Target="../media/image8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1.xml"/><Relationship Id="rId4" Type="http://schemas.openxmlformats.org/officeDocument/2006/relationships/image" Target="../media/image141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0.sv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2.xml"/><Relationship Id="rId4" Type="http://schemas.openxmlformats.org/officeDocument/2006/relationships/image" Target="../media/image143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3.xml"/><Relationship Id="rId4" Type="http://schemas.openxmlformats.org/officeDocument/2006/relationships/image" Target="../media/image145.sv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4.xml"/><Relationship Id="rId4" Type="http://schemas.openxmlformats.org/officeDocument/2006/relationships/image" Target="../media/image147.sv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5.xml"/><Relationship Id="rId4" Type="http://schemas.openxmlformats.org/officeDocument/2006/relationships/image" Target="../media/image149.sv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6.xml"/><Relationship Id="rId4" Type="http://schemas.openxmlformats.org/officeDocument/2006/relationships/image" Target="../media/image151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7.xml"/><Relationship Id="rId4" Type="http://schemas.openxmlformats.org/officeDocument/2006/relationships/image" Target="../media/image153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8.xml"/><Relationship Id="rId4" Type="http://schemas.openxmlformats.org/officeDocument/2006/relationships/image" Target="../media/image155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9.xml"/><Relationship Id="rId4" Type="http://schemas.openxmlformats.org/officeDocument/2006/relationships/image" Target="../media/image157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0.xml"/><Relationship Id="rId4" Type="http://schemas.openxmlformats.org/officeDocument/2006/relationships/image" Target="../media/image159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1.xml"/><Relationship Id="rId4" Type="http://schemas.openxmlformats.org/officeDocument/2006/relationships/image" Target="../media/image161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0.sv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svg"/><Relationship Id="rId2" Type="http://schemas.openxmlformats.org/officeDocument/2006/relationships/image" Target="../media/image160.png"/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2.xml"/><Relationship Id="rId4" Type="http://schemas.openxmlformats.org/officeDocument/2006/relationships/image" Target="../media/image163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3.xml"/><Relationship Id="rId4" Type="http://schemas.openxmlformats.org/officeDocument/2006/relationships/image" Target="../media/image165.sv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4.xml"/><Relationship Id="rId4" Type="http://schemas.openxmlformats.org/officeDocument/2006/relationships/image" Target="../media/image167.sv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5.xml"/><Relationship Id="rId4" Type="http://schemas.openxmlformats.org/officeDocument/2006/relationships/image" Target="../media/image169.sv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6.xml"/><Relationship Id="rId4" Type="http://schemas.openxmlformats.org/officeDocument/2006/relationships/image" Target="../media/image171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svg"/><Relationship Id="rId2" Type="http://schemas.openxmlformats.org/officeDocument/2006/relationships/image" Target="../media/image172.png"/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7.xml"/><Relationship Id="rId4" Type="http://schemas.openxmlformats.org/officeDocument/2006/relationships/image" Target="../media/image175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8.xml"/><Relationship Id="rId4" Type="http://schemas.openxmlformats.org/officeDocument/2006/relationships/image" Target="../media/image177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9.xml"/><Relationship Id="rId4" Type="http://schemas.openxmlformats.org/officeDocument/2006/relationships/image" Target="../media/image17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0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0.xml"/><Relationship Id="rId4" Type="http://schemas.openxmlformats.org/officeDocument/2006/relationships/image" Target="../media/image181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1.xml"/><Relationship Id="rId4" Type="http://schemas.openxmlformats.org/officeDocument/2006/relationships/image" Target="../media/image183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2.xml"/><Relationship Id="rId4" Type="http://schemas.openxmlformats.org/officeDocument/2006/relationships/image" Target="../media/image183.sv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svg"/><Relationship Id="rId2" Type="http://schemas.openxmlformats.org/officeDocument/2006/relationships/image" Target="../media/image182.png"/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svg"/><Relationship Id="rId2" Type="http://schemas.openxmlformats.org/officeDocument/2006/relationships/image" Target="../media/image182.png"/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3.xml"/><Relationship Id="rId4" Type="http://schemas.openxmlformats.org/officeDocument/2006/relationships/image" Target="../media/image186.sv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4.xml"/><Relationship Id="rId4" Type="http://schemas.openxmlformats.org/officeDocument/2006/relationships/image" Target="../media/image188.sv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5.xml"/><Relationship Id="rId4" Type="http://schemas.openxmlformats.org/officeDocument/2006/relationships/image" Target="../media/image190.sv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6.xml"/><Relationship Id="rId4" Type="http://schemas.openxmlformats.org/officeDocument/2006/relationships/image" Target="../media/image192.sv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7.xml"/><Relationship Id="rId4" Type="http://schemas.openxmlformats.org/officeDocument/2006/relationships/image" Target="../media/image19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0.sv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8.xml"/><Relationship Id="rId4" Type="http://schemas.openxmlformats.org/officeDocument/2006/relationships/image" Target="../media/image196.sv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9.xml"/><Relationship Id="rId4" Type="http://schemas.openxmlformats.org/officeDocument/2006/relationships/image" Target="../media/image198.sv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0.xml"/><Relationship Id="rId4" Type="http://schemas.openxmlformats.org/officeDocument/2006/relationships/image" Target="../media/image200.sv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svg"/><Relationship Id="rId2" Type="http://schemas.openxmlformats.org/officeDocument/2006/relationships/image" Target="../media/image201.png"/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svg"/><Relationship Id="rId2" Type="http://schemas.openxmlformats.org/officeDocument/2006/relationships/image" Target="../media/image203.png"/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svg"/><Relationship Id="rId2" Type="http://schemas.openxmlformats.org/officeDocument/2006/relationships/image" Target="../media/image205.png"/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svg"/><Relationship Id="rId2" Type="http://schemas.openxmlformats.org/officeDocument/2006/relationships/image" Target="../media/image207.png"/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svg"/><Relationship Id="rId2" Type="http://schemas.openxmlformats.org/officeDocument/2006/relationships/image" Target="../media/image209.png"/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svg"/><Relationship Id="rId2" Type="http://schemas.openxmlformats.org/officeDocument/2006/relationships/image" Target="../media/image211.png"/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svg"/><Relationship Id="rId2" Type="http://schemas.openxmlformats.org/officeDocument/2006/relationships/image" Target="../media/image2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0.svg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svg"/><Relationship Id="rId2" Type="http://schemas.openxmlformats.org/officeDocument/2006/relationships/image" Target="../media/image215.png"/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svg"/><Relationship Id="rId2" Type="http://schemas.openxmlformats.org/officeDocument/2006/relationships/image" Target="../media/image217.png"/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svg"/><Relationship Id="rId2" Type="http://schemas.openxmlformats.org/officeDocument/2006/relationships/image" Target="../media/image219.png"/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svg"/><Relationship Id="rId2" Type="http://schemas.openxmlformats.org/officeDocument/2006/relationships/image" Target="../media/image221.png"/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svg"/><Relationship Id="rId2" Type="http://schemas.openxmlformats.org/officeDocument/2006/relationships/image" Target="../media/image223.png"/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svg"/><Relationship Id="rId2" Type="http://schemas.openxmlformats.org/officeDocument/2006/relationships/image" Target="../media/image225.png"/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svg"/><Relationship Id="rId2" Type="http://schemas.openxmlformats.org/officeDocument/2006/relationships/image" Target="../media/image227.png"/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svg"/><Relationship Id="rId2" Type="http://schemas.openxmlformats.org/officeDocument/2006/relationships/image" Target="../media/image2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2.svg"/><Relationship Id="rId4" Type="http://schemas.openxmlformats.org/officeDocument/2006/relationships/image" Target="../media/image231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1.xml"/><Relationship Id="rId6" Type="http://schemas.openxmlformats.org/officeDocument/2006/relationships/image" Target="../media/image236.svg"/><Relationship Id="rId5" Type="http://schemas.openxmlformats.org/officeDocument/2006/relationships/image" Target="../media/image235.png"/><Relationship Id="rId4" Type="http://schemas.openxmlformats.org/officeDocument/2006/relationships/image" Target="../media/image234.sv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svg"/><Relationship Id="rId2" Type="http://schemas.openxmlformats.org/officeDocument/2006/relationships/image" Target="../media/image23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0.svg"/><Relationship Id="rId4" Type="http://schemas.openxmlformats.org/officeDocument/2006/relationships/image" Target="../media/image23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0.sv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svg"/><Relationship Id="rId2" Type="http://schemas.openxmlformats.org/officeDocument/2006/relationships/image" Target="../media/image24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4.svg"/><Relationship Id="rId4" Type="http://schemas.openxmlformats.org/officeDocument/2006/relationships/image" Target="../media/image243.pn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svg"/><Relationship Id="rId2" Type="http://schemas.openxmlformats.org/officeDocument/2006/relationships/image" Target="../media/image24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8.svg"/><Relationship Id="rId4" Type="http://schemas.openxmlformats.org/officeDocument/2006/relationships/image" Target="../media/image247.pn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svg"/><Relationship Id="rId2" Type="http://schemas.openxmlformats.org/officeDocument/2006/relationships/image" Target="../media/image2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2.svg"/><Relationship Id="rId4" Type="http://schemas.openxmlformats.org/officeDocument/2006/relationships/image" Target="../media/image251.pn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svg"/><Relationship Id="rId2" Type="http://schemas.openxmlformats.org/officeDocument/2006/relationships/image" Target="../media/image25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6.svg"/><Relationship Id="rId4" Type="http://schemas.openxmlformats.org/officeDocument/2006/relationships/image" Target="../media/image255.pn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svg"/><Relationship Id="rId2" Type="http://schemas.openxmlformats.org/officeDocument/2006/relationships/image" Target="../media/image25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0.svg"/><Relationship Id="rId4" Type="http://schemas.openxmlformats.org/officeDocument/2006/relationships/image" Target="../media/image259.pn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svg"/><Relationship Id="rId2" Type="http://schemas.openxmlformats.org/officeDocument/2006/relationships/image" Target="../media/image26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4.svg"/><Relationship Id="rId4" Type="http://schemas.openxmlformats.org/officeDocument/2006/relationships/image" Target="../media/image263.pn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svg"/><Relationship Id="rId2" Type="http://schemas.openxmlformats.org/officeDocument/2006/relationships/image" Target="../media/image26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8.svg"/><Relationship Id="rId4" Type="http://schemas.openxmlformats.org/officeDocument/2006/relationships/image" Target="../media/image267.pn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svg"/><Relationship Id="rId2" Type="http://schemas.openxmlformats.org/officeDocument/2006/relationships/image" Target="../media/image26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2.svg"/><Relationship Id="rId4" Type="http://schemas.openxmlformats.org/officeDocument/2006/relationships/image" Target="../media/image271.pn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svg"/><Relationship Id="rId2" Type="http://schemas.openxmlformats.org/officeDocument/2006/relationships/image" Target="../media/image273.png"/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svg"/><Relationship Id="rId2" Type="http://schemas.openxmlformats.org/officeDocument/2006/relationships/image" Target="../media/image27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0.sv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svg"/><Relationship Id="rId2" Type="http://schemas.openxmlformats.org/officeDocument/2006/relationships/image" Target="../media/image277.png"/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svg"/><Relationship Id="rId2" Type="http://schemas.openxmlformats.org/officeDocument/2006/relationships/image" Target="../media/image279.png"/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svg"/><Relationship Id="rId2" Type="http://schemas.openxmlformats.org/officeDocument/2006/relationships/image" Target="../media/image281.png"/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svg"/><Relationship Id="rId2" Type="http://schemas.openxmlformats.org/officeDocument/2006/relationships/image" Target="../media/image283.png"/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svg"/><Relationship Id="rId2" Type="http://schemas.openxmlformats.org/officeDocument/2006/relationships/image" Target="../media/image285.png"/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svg"/><Relationship Id="rId2" Type="http://schemas.openxmlformats.org/officeDocument/2006/relationships/image" Target="../media/image287.png"/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svg"/><Relationship Id="rId2" Type="http://schemas.openxmlformats.org/officeDocument/2006/relationships/image" Target="../media/image289.png"/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svg"/><Relationship Id="rId2" Type="http://schemas.openxmlformats.org/officeDocument/2006/relationships/image" Target="../media/image291.png"/><Relationship Id="rId1" Type="http://schemas.openxmlformats.org/officeDocument/2006/relationships/slideMaster" Target="../slideMasters/slideMaster1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svg"/><Relationship Id="rId2" Type="http://schemas.openxmlformats.org/officeDocument/2006/relationships/image" Target="../media/image293.png"/><Relationship Id="rId1" Type="http://schemas.openxmlformats.org/officeDocument/2006/relationships/slideMaster" Target="../slideMasters/slideMaster1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svg"/><Relationship Id="rId2" Type="http://schemas.openxmlformats.org/officeDocument/2006/relationships/image" Target="../media/image29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0.svg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svg"/><Relationship Id="rId2" Type="http://schemas.openxmlformats.org/officeDocument/2006/relationships/image" Target="../media/image297.png"/><Relationship Id="rId1" Type="http://schemas.openxmlformats.org/officeDocument/2006/relationships/slideMaster" Target="../slideMasters/slideMaster1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svg"/><Relationship Id="rId2" Type="http://schemas.openxmlformats.org/officeDocument/2006/relationships/image" Target="../media/image299.png"/><Relationship Id="rId1" Type="http://schemas.openxmlformats.org/officeDocument/2006/relationships/slideMaster" Target="../slideMasters/slideMaster1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svg"/><Relationship Id="rId2" Type="http://schemas.openxmlformats.org/officeDocument/2006/relationships/image" Target="../media/image301.png"/><Relationship Id="rId1" Type="http://schemas.openxmlformats.org/officeDocument/2006/relationships/slideMaster" Target="../slideMasters/slideMaster1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svg"/><Relationship Id="rId2" Type="http://schemas.openxmlformats.org/officeDocument/2006/relationships/image" Target="../media/image303.png"/><Relationship Id="rId1" Type="http://schemas.openxmlformats.org/officeDocument/2006/relationships/slideMaster" Target="../slideMasters/slideMaster1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svg"/><Relationship Id="rId2" Type="http://schemas.openxmlformats.org/officeDocument/2006/relationships/image" Target="../media/image305.png"/><Relationship Id="rId1" Type="http://schemas.openxmlformats.org/officeDocument/2006/relationships/slideMaster" Target="../slideMasters/slideMaster1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svg"/><Relationship Id="rId2" Type="http://schemas.openxmlformats.org/officeDocument/2006/relationships/image" Target="../media/image307.png"/><Relationship Id="rId1" Type="http://schemas.openxmlformats.org/officeDocument/2006/relationships/slideMaster" Target="../slideMasters/slideMaster1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svg"/><Relationship Id="rId2" Type="http://schemas.openxmlformats.org/officeDocument/2006/relationships/image" Target="../media/image309.png"/><Relationship Id="rId1" Type="http://schemas.openxmlformats.org/officeDocument/2006/relationships/slideMaster" Target="../slideMasters/slideMaster1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svg"/><Relationship Id="rId2" Type="http://schemas.openxmlformats.org/officeDocument/2006/relationships/image" Target="../media/image311.png"/><Relationship Id="rId1" Type="http://schemas.openxmlformats.org/officeDocument/2006/relationships/slideMaster" Target="../slideMasters/slideMaster1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2.xml"/><Relationship Id="rId4" Type="http://schemas.openxmlformats.org/officeDocument/2006/relationships/image" Target="../media/image314.svg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3.xml"/><Relationship Id="rId4" Type="http://schemas.openxmlformats.org/officeDocument/2006/relationships/image" Target="../media/image3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0.svg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4.xml"/><Relationship Id="rId6" Type="http://schemas.openxmlformats.org/officeDocument/2006/relationships/image" Target="../media/image320.svg"/><Relationship Id="rId5" Type="http://schemas.openxmlformats.org/officeDocument/2006/relationships/image" Target="../media/image319.png"/><Relationship Id="rId4" Type="http://schemas.openxmlformats.org/officeDocument/2006/relationships/image" Target="../media/image318.sv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5.xml"/><Relationship Id="rId6" Type="http://schemas.openxmlformats.org/officeDocument/2006/relationships/image" Target="../media/image324.svg"/><Relationship Id="rId5" Type="http://schemas.openxmlformats.org/officeDocument/2006/relationships/image" Target="../media/image323.png"/><Relationship Id="rId4" Type="http://schemas.openxmlformats.org/officeDocument/2006/relationships/image" Target="../media/image322.sv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6.xml"/><Relationship Id="rId6" Type="http://schemas.openxmlformats.org/officeDocument/2006/relationships/image" Target="../media/image328.svg"/><Relationship Id="rId5" Type="http://schemas.openxmlformats.org/officeDocument/2006/relationships/image" Target="../media/image327.png"/><Relationship Id="rId4" Type="http://schemas.openxmlformats.org/officeDocument/2006/relationships/image" Target="../media/image326.svg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7.xml"/><Relationship Id="rId6" Type="http://schemas.openxmlformats.org/officeDocument/2006/relationships/image" Target="../media/image332.svg"/><Relationship Id="rId5" Type="http://schemas.openxmlformats.org/officeDocument/2006/relationships/image" Target="../media/image331.png"/><Relationship Id="rId4" Type="http://schemas.openxmlformats.org/officeDocument/2006/relationships/image" Target="../media/image330.sv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8.xml"/><Relationship Id="rId6" Type="http://schemas.openxmlformats.org/officeDocument/2006/relationships/image" Target="../media/image336.svg"/><Relationship Id="rId5" Type="http://schemas.openxmlformats.org/officeDocument/2006/relationships/image" Target="../media/image335.png"/><Relationship Id="rId4" Type="http://schemas.openxmlformats.org/officeDocument/2006/relationships/image" Target="../media/image334.svg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9.xml"/><Relationship Id="rId6" Type="http://schemas.openxmlformats.org/officeDocument/2006/relationships/image" Target="../media/image340.svg"/><Relationship Id="rId5" Type="http://schemas.openxmlformats.org/officeDocument/2006/relationships/image" Target="../media/image339.png"/><Relationship Id="rId4" Type="http://schemas.openxmlformats.org/officeDocument/2006/relationships/image" Target="../media/image338.svg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0.xml"/><Relationship Id="rId6" Type="http://schemas.openxmlformats.org/officeDocument/2006/relationships/image" Target="../media/image344.svg"/><Relationship Id="rId5" Type="http://schemas.openxmlformats.org/officeDocument/2006/relationships/image" Target="../media/image343.png"/><Relationship Id="rId4" Type="http://schemas.openxmlformats.org/officeDocument/2006/relationships/image" Target="../media/image342.svg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1.xml"/><Relationship Id="rId6" Type="http://schemas.openxmlformats.org/officeDocument/2006/relationships/image" Target="../media/image348.svg"/><Relationship Id="rId5" Type="http://schemas.openxmlformats.org/officeDocument/2006/relationships/image" Target="../media/image347.png"/><Relationship Id="rId4" Type="http://schemas.openxmlformats.org/officeDocument/2006/relationships/image" Target="../media/image346.sv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2.xml"/><Relationship Id="rId6" Type="http://schemas.openxmlformats.org/officeDocument/2006/relationships/image" Target="../media/image352.svg"/><Relationship Id="rId5" Type="http://schemas.openxmlformats.org/officeDocument/2006/relationships/image" Target="../media/image351.png"/><Relationship Id="rId4" Type="http://schemas.openxmlformats.org/officeDocument/2006/relationships/image" Target="../media/image350.svg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3.xml"/><Relationship Id="rId6" Type="http://schemas.openxmlformats.org/officeDocument/2006/relationships/image" Target="../media/image356.svg"/><Relationship Id="rId5" Type="http://schemas.openxmlformats.org/officeDocument/2006/relationships/image" Target="../media/image355.png"/><Relationship Id="rId4" Type="http://schemas.openxmlformats.org/officeDocument/2006/relationships/image" Target="../media/image354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0.svg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4.xml"/><Relationship Id="rId6" Type="http://schemas.openxmlformats.org/officeDocument/2006/relationships/image" Target="../media/image360.svg"/><Relationship Id="rId5" Type="http://schemas.openxmlformats.org/officeDocument/2006/relationships/image" Target="../media/image359.png"/><Relationship Id="rId4" Type="http://schemas.openxmlformats.org/officeDocument/2006/relationships/image" Target="../media/image358.sv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5.xml"/><Relationship Id="rId4" Type="http://schemas.openxmlformats.org/officeDocument/2006/relationships/image" Target="../media/image362.svg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6.xml"/><Relationship Id="rId4" Type="http://schemas.openxmlformats.org/officeDocument/2006/relationships/image" Target="../media/image364.svg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7.xml"/><Relationship Id="rId4" Type="http://schemas.openxmlformats.org/officeDocument/2006/relationships/image" Target="../media/image366.svg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8.xml"/><Relationship Id="rId4" Type="http://schemas.openxmlformats.org/officeDocument/2006/relationships/image" Target="../media/image368.svg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9.xml"/><Relationship Id="rId4" Type="http://schemas.openxmlformats.org/officeDocument/2006/relationships/image" Target="../media/image370.svg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0.xml"/><Relationship Id="rId4" Type="http://schemas.openxmlformats.org/officeDocument/2006/relationships/image" Target="../media/image372.sv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1.xml"/><Relationship Id="rId4" Type="http://schemas.openxmlformats.org/officeDocument/2006/relationships/image" Target="../media/image374.sv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2.xml"/><Relationship Id="rId4" Type="http://schemas.openxmlformats.org/officeDocument/2006/relationships/image" Target="../media/image376.sv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3.xml"/><Relationship Id="rId4" Type="http://schemas.openxmlformats.org/officeDocument/2006/relationships/image" Target="../media/image378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0.svg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4.xml"/><Relationship Id="rId4" Type="http://schemas.openxmlformats.org/officeDocument/2006/relationships/image" Target="../media/image380.sv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5.xml"/><Relationship Id="rId4" Type="http://schemas.openxmlformats.org/officeDocument/2006/relationships/image" Target="../media/image382.sv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6.xml"/><Relationship Id="rId4" Type="http://schemas.openxmlformats.org/officeDocument/2006/relationships/image" Target="../media/image384.sv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7.xml"/><Relationship Id="rId4" Type="http://schemas.openxmlformats.org/officeDocument/2006/relationships/image" Target="../media/image386.sv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8.xml"/><Relationship Id="rId4" Type="http://schemas.openxmlformats.org/officeDocument/2006/relationships/image" Target="../media/image388.sv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9.xml"/><Relationship Id="rId4" Type="http://schemas.openxmlformats.org/officeDocument/2006/relationships/image" Target="../media/image390.sv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0.xml"/><Relationship Id="rId4" Type="http://schemas.openxmlformats.org/officeDocument/2006/relationships/image" Target="../media/image392.sv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1.xml"/><Relationship Id="rId4" Type="http://schemas.openxmlformats.org/officeDocument/2006/relationships/image" Target="../media/image394.sv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2.xml"/><Relationship Id="rId4" Type="http://schemas.openxmlformats.org/officeDocument/2006/relationships/image" Target="../media/image396.sv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3.xml"/><Relationship Id="rId4" Type="http://schemas.openxmlformats.org/officeDocument/2006/relationships/image" Target="../media/image398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2.svg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4.xml"/><Relationship Id="rId4" Type="http://schemas.openxmlformats.org/officeDocument/2006/relationships/image" Target="../media/image400.sv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5.xml"/><Relationship Id="rId4" Type="http://schemas.openxmlformats.org/officeDocument/2006/relationships/image" Target="../media/image402.sv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6.xml"/><Relationship Id="rId4" Type="http://schemas.openxmlformats.org/officeDocument/2006/relationships/image" Target="../media/image404.sv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7.xml"/><Relationship Id="rId4" Type="http://schemas.openxmlformats.org/officeDocument/2006/relationships/image" Target="../media/image40.sv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8.xml"/><Relationship Id="rId4" Type="http://schemas.openxmlformats.org/officeDocument/2006/relationships/image" Target="../media/image40.sv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9.xml"/><Relationship Id="rId4" Type="http://schemas.openxmlformats.org/officeDocument/2006/relationships/image" Target="../media/image40.sv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0.xml"/><Relationship Id="rId4" Type="http://schemas.openxmlformats.org/officeDocument/2006/relationships/image" Target="../media/image40.sv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1.xml"/><Relationship Id="rId4" Type="http://schemas.openxmlformats.org/officeDocument/2006/relationships/image" Target="../media/image40.sv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2.xml"/><Relationship Id="rId4" Type="http://schemas.openxmlformats.org/officeDocument/2006/relationships/image" Target="../media/image40.sv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3.xml"/><Relationship Id="rId4" Type="http://schemas.openxmlformats.org/officeDocument/2006/relationships/image" Target="../media/image40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4.xml"/><Relationship Id="rId4" Type="http://schemas.openxmlformats.org/officeDocument/2006/relationships/image" Target="../media/image40.svg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5.xml"/><Relationship Id="rId4" Type="http://schemas.openxmlformats.org/officeDocument/2006/relationships/image" Target="../media/image40.svg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6.xml"/><Relationship Id="rId4" Type="http://schemas.openxmlformats.org/officeDocument/2006/relationships/image" Target="../media/image40.sv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7.xml"/><Relationship Id="rId4" Type="http://schemas.openxmlformats.org/officeDocument/2006/relationships/image" Target="../media/image40.svg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8.xml"/><Relationship Id="rId6" Type="http://schemas.openxmlformats.org/officeDocument/2006/relationships/image" Target="../media/image408.svg"/><Relationship Id="rId5" Type="http://schemas.openxmlformats.org/officeDocument/2006/relationships/image" Target="../media/image407.png"/><Relationship Id="rId4" Type="http://schemas.openxmlformats.org/officeDocument/2006/relationships/image" Target="../media/image406.svg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9.xml"/><Relationship Id="rId6" Type="http://schemas.openxmlformats.org/officeDocument/2006/relationships/image" Target="../media/image412.svg"/><Relationship Id="rId5" Type="http://schemas.openxmlformats.org/officeDocument/2006/relationships/image" Target="../media/image411.png"/><Relationship Id="rId4" Type="http://schemas.openxmlformats.org/officeDocument/2006/relationships/image" Target="../media/image410.svg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0.xml"/><Relationship Id="rId6" Type="http://schemas.openxmlformats.org/officeDocument/2006/relationships/image" Target="../media/image416.svg"/><Relationship Id="rId5" Type="http://schemas.openxmlformats.org/officeDocument/2006/relationships/image" Target="../media/image415.png"/><Relationship Id="rId4" Type="http://schemas.openxmlformats.org/officeDocument/2006/relationships/image" Target="../media/image414.sv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1.xml"/><Relationship Id="rId6" Type="http://schemas.openxmlformats.org/officeDocument/2006/relationships/image" Target="../media/image420.svg"/><Relationship Id="rId5" Type="http://schemas.openxmlformats.org/officeDocument/2006/relationships/image" Target="../media/image419.png"/><Relationship Id="rId4" Type="http://schemas.openxmlformats.org/officeDocument/2006/relationships/image" Target="../media/image418.svg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2.xml"/><Relationship Id="rId6" Type="http://schemas.openxmlformats.org/officeDocument/2006/relationships/image" Target="../media/image424.svg"/><Relationship Id="rId5" Type="http://schemas.openxmlformats.org/officeDocument/2006/relationships/image" Target="../media/image423.png"/><Relationship Id="rId4" Type="http://schemas.openxmlformats.org/officeDocument/2006/relationships/image" Target="../media/image422.svg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3.xml"/><Relationship Id="rId6" Type="http://schemas.openxmlformats.org/officeDocument/2006/relationships/image" Target="../media/image428.svg"/><Relationship Id="rId5" Type="http://schemas.openxmlformats.org/officeDocument/2006/relationships/image" Target="../media/image427.png"/><Relationship Id="rId4" Type="http://schemas.openxmlformats.org/officeDocument/2006/relationships/image" Target="../media/image426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0.svg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4.xml"/><Relationship Id="rId6" Type="http://schemas.openxmlformats.org/officeDocument/2006/relationships/image" Target="../media/image432.svg"/><Relationship Id="rId5" Type="http://schemas.openxmlformats.org/officeDocument/2006/relationships/image" Target="../media/image431.png"/><Relationship Id="rId4" Type="http://schemas.openxmlformats.org/officeDocument/2006/relationships/image" Target="../media/image430.svg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5.xml"/><Relationship Id="rId6" Type="http://schemas.openxmlformats.org/officeDocument/2006/relationships/image" Target="../media/image436.svg"/><Relationship Id="rId5" Type="http://schemas.openxmlformats.org/officeDocument/2006/relationships/image" Target="../media/image435.png"/><Relationship Id="rId4" Type="http://schemas.openxmlformats.org/officeDocument/2006/relationships/image" Target="../media/image434.sv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6.xml"/><Relationship Id="rId6" Type="http://schemas.openxmlformats.org/officeDocument/2006/relationships/image" Target="../media/image440.svg"/><Relationship Id="rId5" Type="http://schemas.openxmlformats.org/officeDocument/2006/relationships/image" Target="../media/image439.png"/><Relationship Id="rId4" Type="http://schemas.openxmlformats.org/officeDocument/2006/relationships/image" Target="../media/image438.svg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7.xml"/><Relationship Id="rId6" Type="http://schemas.openxmlformats.org/officeDocument/2006/relationships/image" Target="../media/image444.svg"/><Relationship Id="rId5" Type="http://schemas.openxmlformats.org/officeDocument/2006/relationships/image" Target="../media/image443.png"/><Relationship Id="rId4" Type="http://schemas.openxmlformats.org/officeDocument/2006/relationships/image" Target="../media/image442.svg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8.xml"/><Relationship Id="rId6" Type="http://schemas.openxmlformats.org/officeDocument/2006/relationships/image" Target="../media/image448.svg"/><Relationship Id="rId5" Type="http://schemas.openxmlformats.org/officeDocument/2006/relationships/image" Target="../media/image447.png"/><Relationship Id="rId4" Type="http://schemas.openxmlformats.org/officeDocument/2006/relationships/image" Target="../media/image446.svg"/></Relationships>
</file>

<file path=ppt/slideLayouts/_rels/slideLayout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svg"/><Relationship Id="rId3" Type="http://schemas.openxmlformats.org/officeDocument/2006/relationships/image" Target="../media/image405.png"/><Relationship Id="rId7" Type="http://schemas.openxmlformats.org/officeDocument/2006/relationships/image" Target="../media/image44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9.xml"/><Relationship Id="rId6" Type="http://schemas.openxmlformats.org/officeDocument/2006/relationships/image" Target="../media/image408.svg"/><Relationship Id="rId5" Type="http://schemas.openxmlformats.org/officeDocument/2006/relationships/image" Target="../media/image407.png"/><Relationship Id="rId4" Type="http://schemas.openxmlformats.org/officeDocument/2006/relationships/image" Target="../media/image406.svg"/></Relationships>
</file>

<file path=ppt/slideLayouts/_rels/slideLayout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svg"/><Relationship Id="rId3" Type="http://schemas.openxmlformats.org/officeDocument/2006/relationships/image" Target="../media/image411.png"/><Relationship Id="rId7" Type="http://schemas.openxmlformats.org/officeDocument/2006/relationships/image" Target="../media/image40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0.xml"/><Relationship Id="rId6" Type="http://schemas.openxmlformats.org/officeDocument/2006/relationships/image" Target="../media/image450.svg"/><Relationship Id="rId5" Type="http://schemas.openxmlformats.org/officeDocument/2006/relationships/image" Target="../media/image449.png"/><Relationship Id="rId4" Type="http://schemas.openxmlformats.org/officeDocument/2006/relationships/image" Target="../media/image412.svg"/></Relationships>
</file>

<file path=ppt/slideLayouts/_rels/slideLayout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svg"/><Relationship Id="rId3" Type="http://schemas.openxmlformats.org/officeDocument/2006/relationships/image" Target="../media/image415.png"/><Relationship Id="rId7" Type="http://schemas.openxmlformats.org/officeDocument/2006/relationships/image" Target="../media/image41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1.xml"/><Relationship Id="rId6" Type="http://schemas.openxmlformats.org/officeDocument/2006/relationships/image" Target="../media/image450.svg"/><Relationship Id="rId5" Type="http://schemas.openxmlformats.org/officeDocument/2006/relationships/image" Target="../media/image449.png"/><Relationship Id="rId4" Type="http://schemas.openxmlformats.org/officeDocument/2006/relationships/image" Target="../media/image416.svg"/></Relationships>
</file>

<file path=ppt/slideLayouts/_rels/slideLayout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svg"/><Relationship Id="rId3" Type="http://schemas.openxmlformats.org/officeDocument/2006/relationships/image" Target="../media/image419.png"/><Relationship Id="rId7" Type="http://schemas.openxmlformats.org/officeDocument/2006/relationships/image" Target="../media/image4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2.xml"/><Relationship Id="rId6" Type="http://schemas.openxmlformats.org/officeDocument/2006/relationships/image" Target="../media/image450.svg"/><Relationship Id="rId5" Type="http://schemas.openxmlformats.org/officeDocument/2006/relationships/image" Target="../media/image449.png"/><Relationship Id="rId4" Type="http://schemas.openxmlformats.org/officeDocument/2006/relationships/image" Target="../media/image420.svg"/></Relationships>
</file>

<file path=ppt/slideLayouts/_rels/slideLayout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svg"/><Relationship Id="rId3" Type="http://schemas.openxmlformats.org/officeDocument/2006/relationships/image" Target="../media/image423.png"/><Relationship Id="rId7" Type="http://schemas.openxmlformats.org/officeDocument/2006/relationships/image" Target="../media/image42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3.xml"/><Relationship Id="rId6" Type="http://schemas.openxmlformats.org/officeDocument/2006/relationships/image" Target="../media/image450.svg"/><Relationship Id="rId5" Type="http://schemas.openxmlformats.org/officeDocument/2006/relationships/image" Target="../media/image449.png"/><Relationship Id="rId4" Type="http://schemas.openxmlformats.org/officeDocument/2006/relationships/image" Target="../media/image42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0.svg"/></Relationships>
</file>

<file path=ppt/slideLayouts/_rels/slideLayout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svg"/><Relationship Id="rId3" Type="http://schemas.openxmlformats.org/officeDocument/2006/relationships/image" Target="../media/image427.png"/><Relationship Id="rId7" Type="http://schemas.openxmlformats.org/officeDocument/2006/relationships/image" Target="../media/image42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4.xml"/><Relationship Id="rId6" Type="http://schemas.openxmlformats.org/officeDocument/2006/relationships/image" Target="../media/image450.svg"/><Relationship Id="rId5" Type="http://schemas.openxmlformats.org/officeDocument/2006/relationships/image" Target="../media/image449.png"/><Relationship Id="rId4" Type="http://schemas.openxmlformats.org/officeDocument/2006/relationships/image" Target="../media/image428.svg"/></Relationships>
</file>

<file path=ppt/slideLayouts/_rels/slideLayout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svg"/><Relationship Id="rId3" Type="http://schemas.openxmlformats.org/officeDocument/2006/relationships/image" Target="../media/image431.png"/><Relationship Id="rId7" Type="http://schemas.openxmlformats.org/officeDocument/2006/relationships/image" Target="../media/image42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5.xml"/><Relationship Id="rId6" Type="http://schemas.openxmlformats.org/officeDocument/2006/relationships/image" Target="../media/image450.svg"/><Relationship Id="rId5" Type="http://schemas.openxmlformats.org/officeDocument/2006/relationships/image" Target="../media/image449.png"/><Relationship Id="rId4" Type="http://schemas.openxmlformats.org/officeDocument/2006/relationships/image" Target="../media/image432.svg"/></Relationships>
</file>

<file path=ppt/slideLayouts/_rels/slideLayout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svg"/><Relationship Id="rId3" Type="http://schemas.openxmlformats.org/officeDocument/2006/relationships/image" Target="../media/image435.png"/><Relationship Id="rId7" Type="http://schemas.openxmlformats.org/officeDocument/2006/relationships/image" Target="../media/image43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6.xml"/><Relationship Id="rId6" Type="http://schemas.openxmlformats.org/officeDocument/2006/relationships/image" Target="../media/image450.svg"/><Relationship Id="rId5" Type="http://schemas.openxmlformats.org/officeDocument/2006/relationships/image" Target="../media/image449.png"/><Relationship Id="rId4" Type="http://schemas.openxmlformats.org/officeDocument/2006/relationships/image" Target="../media/image436.svg"/></Relationships>
</file>

<file path=ppt/slideLayouts/_rels/slideLayout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svg"/><Relationship Id="rId3" Type="http://schemas.openxmlformats.org/officeDocument/2006/relationships/image" Target="../media/image439.png"/><Relationship Id="rId7" Type="http://schemas.openxmlformats.org/officeDocument/2006/relationships/image" Target="../media/image43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7.xml"/><Relationship Id="rId6" Type="http://schemas.openxmlformats.org/officeDocument/2006/relationships/image" Target="../media/image450.svg"/><Relationship Id="rId5" Type="http://schemas.openxmlformats.org/officeDocument/2006/relationships/image" Target="../media/image449.png"/><Relationship Id="rId4" Type="http://schemas.openxmlformats.org/officeDocument/2006/relationships/image" Target="../media/image440.svg"/></Relationships>
</file>

<file path=ppt/slideLayouts/_rels/slideLayout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svg"/><Relationship Id="rId3" Type="http://schemas.openxmlformats.org/officeDocument/2006/relationships/image" Target="../media/image443.png"/><Relationship Id="rId7" Type="http://schemas.openxmlformats.org/officeDocument/2006/relationships/image" Target="../media/image44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8.xml"/><Relationship Id="rId6" Type="http://schemas.openxmlformats.org/officeDocument/2006/relationships/image" Target="../media/image450.svg"/><Relationship Id="rId5" Type="http://schemas.openxmlformats.org/officeDocument/2006/relationships/image" Target="../media/image449.png"/><Relationship Id="rId4" Type="http://schemas.openxmlformats.org/officeDocument/2006/relationships/image" Target="../media/image444.svg"/></Relationships>
</file>

<file path=ppt/slideLayouts/_rels/slideLayout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svg"/><Relationship Id="rId3" Type="http://schemas.openxmlformats.org/officeDocument/2006/relationships/image" Target="../media/image447.png"/><Relationship Id="rId7" Type="http://schemas.openxmlformats.org/officeDocument/2006/relationships/image" Target="../media/image44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9.xml"/><Relationship Id="rId6" Type="http://schemas.openxmlformats.org/officeDocument/2006/relationships/image" Target="../media/image450.svg"/><Relationship Id="rId5" Type="http://schemas.openxmlformats.org/officeDocument/2006/relationships/image" Target="../media/image449.png"/><Relationship Id="rId4" Type="http://schemas.openxmlformats.org/officeDocument/2006/relationships/image" Target="../media/image448.sv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0.xml"/><Relationship Id="rId4" Type="http://schemas.openxmlformats.org/officeDocument/2006/relationships/image" Target="../media/image452.sv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1.xml"/><Relationship Id="rId4" Type="http://schemas.openxmlformats.org/officeDocument/2006/relationships/image" Target="../media/image454.sv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2.xml"/><Relationship Id="rId4" Type="http://schemas.openxmlformats.org/officeDocument/2006/relationships/image" Target="../media/image456.sv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3.xml"/><Relationship Id="rId4" Type="http://schemas.openxmlformats.org/officeDocument/2006/relationships/image" Target="../media/image458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0.svg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4.xml"/><Relationship Id="rId4" Type="http://schemas.openxmlformats.org/officeDocument/2006/relationships/image" Target="../media/image460.sv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5.xml"/><Relationship Id="rId4" Type="http://schemas.openxmlformats.org/officeDocument/2006/relationships/image" Target="../media/image462.sv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svg"/><Relationship Id="rId2" Type="http://schemas.openxmlformats.org/officeDocument/2006/relationships/image" Target="../media/image463.png"/><Relationship Id="rId1" Type="http://schemas.openxmlformats.org/officeDocument/2006/relationships/slideMaster" Target="../slideMasters/slideMaster1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svg"/><Relationship Id="rId2" Type="http://schemas.openxmlformats.org/officeDocument/2006/relationships/image" Target="../media/image465.png"/><Relationship Id="rId1" Type="http://schemas.openxmlformats.org/officeDocument/2006/relationships/slideMaster" Target="../slideMasters/slideMaster1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svg"/><Relationship Id="rId2" Type="http://schemas.openxmlformats.org/officeDocument/2006/relationships/image" Target="../media/image467.png"/><Relationship Id="rId1" Type="http://schemas.openxmlformats.org/officeDocument/2006/relationships/slideMaster" Target="../slideMasters/slideMaster1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svg"/><Relationship Id="rId2" Type="http://schemas.openxmlformats.org/officeDocument/2006/relationships/image" Target="../media/image469.png"/><Relationship Id="rId1" Type="http://schemas.openxmlformats.org/officeDocument/2006/relationships/slideMaster" Target="../slideMasters/slideMaster1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svg"/><Relationship Id="rId2" Type="http://schemas.openxmlformats.org/officeDocument/2006/relationships/image" Target="../media/image471.png"/><Relationship Id="rId1" Type="http://schemas.openxmlformats.org/officeDocument/2006/relationships/slideMaster" Target="../slideMasters/slideMaster1.xml"/></Relationships>
</file>

<file path=ppt/slideLayouts/_rels/slideLayout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png"/><Relationship Id="rId13" Type="http://schemas.openxmlformats.org/officeDocument/2006/relationships/hyperlink" Target="https://twitter.com/Cegos_es" TargetMode="External"/><Relationship Id="rId18" Type="http://schemas.openxmlformats.org/officeDocument/2006/relationships/image" Target="../media/image485.svg"/><Relationship Id="rId3" Type="http://schemas.openxmlformats.org/officeDocument/2006/relationships/image" Target="../media/image474.png"/><Relationship Id="rId7" Type="http://schemas.openxmlformats.org/officeDocument/2006/relationships/hyperlink" Target="https://www.instagram.com/cegos.es/" TargetMode="External"/><Relationship Id="rId12" Type="http://schemas.openxmlformats.org/officeDocument/2006/relationships/image" Target="../media/image481.svg"/><Relationship Id="rId17" Type="http://schemas.openxmlformats.org/officeDocument/2006/relationships/image" Target="../media/image484.png"/><Relationship Id="rId2" Type="http://schemas.openxmlformats.org/officeDocument/2006/relationships/image" Target="../media/image473.jpeg"/><Relationship Id="rId16" Type="http://schemas.openxmlformats.org/officeDocument/2006/relationships/hyperlink" Target="https://www.youtube.com/user/TeaCegos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7.svg"/><Relationship Id="rId11" Type="http://schemas.openxmlformats.org/officeDocument/2006/relationships/image" Target="../media/image480.png"/><Relationship Id="rId5" Type="http://schemas.openxmlformats.org/officeDocument/2006/relationships/image" Target="../media/image476.png"/><Relationship Id="rId15" Type="http://schemas.openxmlformats.org/officeDocument/2006/relationships/image" Target="../media/image483.svg"/><Relationship Id="rId10" Type="http://schemas.openxmlformats.org/officeDocument/2006/relationships/hyperlink" Target="https://www.facebook.com/Cegos.es/" TargetMode="External"/><Relationship Id="rId4" Type="http://schemas.openxmlformats.org/officeDocument/2006/relationships/image" Target="../media/image475.svg"/><Relationship Id="rId9" Type="http://schemas.openxmlformats.org/officeDocument/2006/relationships/image" Target="../media/image479.svg"/><Relationship Id="rId14" Type="http://schemas.openxmlformats.org/officeDocument/2006/relationships/image" Target="../media/image482.png"/></Relationships>
</file>

<file path=ppt/slideLayouts/_rels/slideLayout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png"/><Relationship Id="rId13" Type="http://schemas.openxmlformats.org/officeDocument/2006/relationships/hyperlink" Target="https://twitter.com/Cegos_es" TargetMode="External"/><Relationship Id="rId18" Type="http://schemas.openxmlformats.org/officeDocument/2006/relationships/image" Target="../media/image485.svg"/><Relationship Id="rId3" Type="http://schemas.openxmlformats.org/officeDocument/2006/relationships/image" Target="../media/image486.png"/><Relationship Id="rId7" Type="http://schemas.openxmlformats.org/officeDocument/2006/relationships/hyperlink" Target="https://www.instagram.com/cegos.es/" TargetMode="External"/><Relationship Id="rId12" Type="http://schemas.openxmlformats.org/officeDocument/2006/relationships/image" Target="../media/image481.svg"/><Relationship Id="rId17" Type="http://schemas.openxmlformats.org/officeDocument/2006/relationships/image" Target="../media/image484.png"/><Relationship Id="rId2" Type="http://schemas.openxmlformats.org/officeDocument/2006/relationships/image" Target="../media/image473.jpeg"/><Relationship Id="rId16" Type="http://schemas.openxmlformats.org/officeDocument/2006/relationships/hyperlink" Target="https://www.youtube.com/user/TeaCegos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9.svg"/><Relationship Id="rId11" Type="http://schemas.openxmlformats.org/officeDocument/2006/relationships/image" Target="../media/image480.png"/><Relationship Id="rId5" Type="http://schemas.openxmlformats.org/officeDocument/2006/relationships/image" Target="../media/image488.png"/><Relationship Id="rId15" Type="http://schemas.openxmlformats.org/officeDocument/2006/relationships/image" Target="../media/image483.svg"/><Relationship Id="rId10" Type="http://schemas.openxmlformats.org/officeDocument/2006/relationships/hyperlink" Target="https://www.facebook.com/Cegos.es/" TargetMode="External"/><Relationship Id="rId4" Type="http://schemas.openxmlformats.org/officeDocument/2006/relationships/image" Target="../media/image487.svg"/><Relationship Id="rId9" Type="http://schemas.openxmlformats.org/officeDocument/2006/relationships/image" Target="../media/image479.svg"/><Relationship Id="rId14" Type="http://schemas.openxmlformats.org/officeDocument/2006/relationships/image" Target="../media/image482.png"/></Relationships>
</file>

<file path=ppt/slideLayouts/_rels/slideLayout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png"/><Relationship Id="rId13" Type="http://schemas.openxmlformats.org/officeDocument/2006/relationships/hyperlink" Target="https://twitter.com/Cegos_es" TargetMode="External"/><Relationship Id="rId18" Type="http://schemas.openxmlformats.org/officeDocument/2006/relationships/image" Target="../media/image485.svg"/><Relationship Id="rId3" Type="http://schemas.openxmlformats.org/officeDocument/2006/relationships/image" Target="../media/image490.png"/><Relationship Id="rId7" Type="http://schemas.openxmlformats.org/officeDocument/2006/relationships/hyperlink" Target="https://www.instagram.com/cegos.es/" TargetMode="External"/><Relationship Id="rId12" Type="http://schemas.openxmlformats.org/officeDocument/2006/relationships/image" Target="../media/image481.svg"/><Relationship Id="rId17" Type="http://schemas.openxmlformats.org/officeDocument/2006/relationships/image" Target="../media/image484.png"/><Relationship Id="rId2" Type="http://schemas.openxmlformats.org/officeDocument/2006/relationships/image" Target="../media/image473.jpeg"/><Relationship Id="rId16" Type="http://schemas.openxmlformats.org/officeDocument/2006/relationships/hyperlink" Target="https://www.youtube.com/user/TeaCegos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3.svg"/><Relationship Id="rId11" Type="http://schemas.openxmlformats.org/officeDocument/2006/relationships/image" Target="../media/image480.png"/><Relationship Id="rId5" Type="http://schemas.openxmlformats.org/officeDocument/2006/relationships/image" Target="../media/image492.png"/><Relationship Id="rId15" Type="http://schemas.openxmlformats.org/officeDocument/2006/relationships/image" Target="../media/image483.svg"/><Relationship Id="rId10" Type="http://schemas.openxmlformats.org/officeDocument/2006/relationships/hyperlink" Target="https://www.facebook.com/Cegos.es/" TargetMode="External"/><Relationship Id="rId4" Type="http://schemas.openxmlformats.org/officeDocument/2006/relationships/image" Target="../media/image491.svg"/><Relationship Id="rId9" Type="http://schemas.openxmlformats.org/officeDocument/2006/relationships/image" Target="../media/image479.svg"/><Relationship Id="rId14" Type="http://schemas.openxmlformats.org/officeDocument/2006/relationships/image" Target="../media/image48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0.svg"/></Relationships>
</file>

<file path=ppt/slideLayouts/_rels/slideLayout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png"/><Relationship Id="rId13" Type="http://schemas.openxmlformats.org/officeDocument/2006/relationships/hyperlink" Target="https://twitter.com/Cegos_es" TargetMode="External"/><Relationship Id="rId18" Type="http://schemas.openxmlformats.org/officeDocument/2006/relationships/image" Target="../media/image485.svg"/><Relationship Id="rId3" Type="http://schemas.openxmlformats.org/officeDocument/2006/relationships/image" Target="../media/image494.png"/><Relationship Id="rId7" Type="http://schemas.openxmlformats.org/officeDocument/2006/relationships/hyperlink" Target="https://www.instagram.com/cegos.es/" TargetMode="External"/><Relationship Id="rId12" Type="http://schemas.openxmlformats.org/officeDocument/2006/relationships/image" Target="../media/image481.svg"/><Relationship Id="rId17" Type="http://schemas.openxmlformats.org/officeDocument/2006/relationships/image" Target="../media/image484.png"/><Relationship Id="rId2" Type="http://schemas.openxmlformats.org/officeDocument/2006/relationships/image" Target="../media/image473.jpeg"/><Relationship Id="rId16" Type="http://schemas.openxmlformats.org/officeDocument/2006/relationships/hyperlink" Target="https://www.youtube.com/user/TeaCegos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7.svg"/><Relationship Id="rId11" Type="http://schemas.openxmlformats.org/officeDocument/2006/relationships/image" Target="../media/image480.png"/><Relationship Id="rId5" Type="http://schemas.openxmlformats.org/officeDocument/2006/relationships/image" Target="../media/image496.png"/><Relationship Id="rId15" Type="http://schemas.openxmlformats.org/officeDocument/2006/relationships/image" Target="../media/image483.svg"/><Relationship Id="rId10" Type="http://schemas.openxmlformats.org/officeDocument/2006/relationships/hyperlink" Target="https://www.facebook.com/Cegos.es/" TargetMode="External"/><Relationship Id="rId4" Type="http://schemas.openxmlformats.org/officeDocument/2006/relationships/image" Target="../media/image495.svg"/><Relationship Id="rId9" Type="http://schemas.openxmlformats.org/officeDocument/2006/relationships/image" Target="../media/image479.svg"/><Relationship Id="rId14" Type="http://schemas.openxmlformats.org/officeDocument/2006/relationships/image" Target="../media/image482.png"/></Relationships>
</file>

<file path=ppt/slideLayouts/_rels/slideLayout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png"/><Relationship Id="rId13" Type="http://schemas.openxmlformats.org/officeDocument/2006/relationships/hyperlink" Target="https://twitter.com/Cegos_es" TargetMode="External"/><Relationship Id="rId18" Type="http://schemas.openxmlformats.org/officeDocument/2006/relationships/image" Target="../media/image485.svg"/><Relationship Id="rId3" Type="http://schemas.openxmlformats.org/officeDocument/2006/relationships/image" Target="../media/image498.png"/><Relationship Id="rId7" Type="http://schemas.openxmlformats.org/officeDocument/2006/relationships/hyperlink" Target="https://www.instagram.com/cegos.es/" TargetMode="External"/><Relationship Id="rId12" Type="http://schemas.openxmlformats.org/officeDocument/2006/relationships/image" Target="../media/image481.svg"/><Relationship Id="rId17" Type="http://schemas.openxmlformats.org/officeDocument/2006/relationships/image" Target="../media/image484.png"/><Relationship Id="rId2" Type="http://schemas.openxmlformats.org/officeDocument/2006/relationships/image" Target="../media/image473.jpeg"/><Relationship Id="rId16" Type="http://schemas.openxmlformats.org/officeDocument/2006/relationships/hyperlink" Target="https://www.youtube.com/user/TeaCegos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1.svg"/><Relationship Id="rId11" Type="http://schemas.openxmlformats.org/officeDocument/2006/relationships/image" Target="../media/image480.png"/><Relationship Id="rId5" Type="http://schemas.openxmlformats.org/officeDocument/2006/relationships/image" Target="../media/image500.png"/><Relationship Id="rId15" Type="http://schemas.openxmlformats.org/officeDocument/2006/relationships/image" Target="../media/image483.svg"/><Relationship Id="rId10" Type="http://schemas.openxmlformats.org/officeDocument/2006/relationships/hyperlink" Target="https://www.facebook.com/Cegos.es/" TargetMode="External"/><Relationship Id="rId4" Type="http://schemas.openxmlformats.org/officeDocument/2006/relationships/image" Target="../media/image499.svg"/><Relationship Id="rId9" Type="http://schemas.openxmlformats.org/officeDocument/2006/relationships/image" Target="../media/image479.svg"/><Relationship Id="rId14" Type="http://schemas.openxmlformats.org/officeDocument/2006/relationships/image" Target="../media/image482.png"/></Relationships>
</file>

<file path=ppt/slideLayouts/_rels/slideLayout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png"/><Relationship Id="rId13" Type="http://schemas.openxmlformats.org/officeDocument/2006/relationships/hyperlink" Target="https://twitter.com/Cegos_es" TargetMode="External"/><Relationship Id="rId18" Type="http://schemas.openxmlformats.org/officeDocument/2006/relationships/image" Target="../media/image485.svg"/><Relationship Id="rId3" Type="http://schemas.openxmlformats.org/officeDocument/2006/relationships/image" Target="../media/image502.png"/><Relationship Id="rId7" Type="http://schemas.openxmlformats.org/officeDocument/2006/relationships/hyperlink" Target="https://www.instagram.com/cegos.es/" TargetMode="External"/><Relationship Id="rId12" Type="http://schemas.openxmlformats.org/officeDocument/2006/relationships/image" Target="../media/image481.svg"/><Relationship Id="rId17" Type="http://schemas.openxmlformats.org/officeDocument/2006/relationships/image" Target="../media/image484.png"/><Relationship Id="rId2" Type="http://schemas.openxmlformats.org/officeDocument/2006/relationships/image" Target="../media/image473.jpeg"/><Relationship Id="rId16" Type="http://schemas.openxmlformats.org/officeDocument/2006/relationships/hyperlink" Target="https://www.youtube.com/user/TeaCegos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5.svg"/><Relationship Id="rId11" Type="http://schemas.openxmlformats.org/officeDocument/2006/relationships/image" Target="../media/image480.png"/><Relationship Id="rId5" Type="http://schemas.openxmlformats.org/officeDocument/2006/relationships/image" Target="../media/image504.png"/><Relationship Id="rId15" Type="http://schemas.openxmlformats.org/officeDocument/2006/relationships/image" Target="../media/image483.svg"/><Relationship Id="rId10" Type="http://schemas.openxmlformats.org/officeDocument/2006/relationships/hyperlink" Target="https://www.facebook.com/Cegos.es/" TargetMode="External"/><Relationship Id="rId4" Type="http://schemas.openxmlformats.org/officeDocument/2006/relationships/image" Target="../media/image503.svg"/><Relationship Id="rId9" Type="http://schemas.openxmlformats.org/officeDocument/2006/relationships/image" Target="../media/image479.svg"/><Relationship Id="rId14" Type="http://schemas.openxmlformats.org/officeDocument/2006/relationships/image" Target="../media/image482.png"/></Relationships>
</file>

<file path=ppt/slideLayouts/_rels/slideLayout2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png"/><Relationship Id="rId13" Type="http://schemas.openxmlformats.org/officeDocument/2006/relationships/hyperlink" Target="https://twitter.com/Cegos_es" TargetMode="External"/><Relationship Id="rId18" Type="http://schemas.openxmlformats.org/officeDocument/2006/relationships/image" Target="../media/image485.svg"/><Relationship Id="rId3" Type="http://schemas.openxmlformats.org/officeDocument/2006/relationships/image" Target="../media/image506.png"/><Relationship Id="rId7" Type="http://schemas.openxmlformats.org/officeDocument/2006/relationships/hyperlink" Target="https://www.instagram.com/cegos.es/" TargetMode="External"/><Relationship Id="rId12" Type="http://schemas.openxmlformats.org/officeDocument/2006/relationships/image" Target="../media/image481.svg"/><Relationship Id="rId17" Type="http://schemas.openxmlformats.org/officeDocument/2006/relationships/image" Target="../media/image484.png"/><Relationship Id="rId2" Type="http://schemas.openxmlformats.org/officeDocument/2006/relationships/image" Target="../media/image473.jpeg"/><Relationship Id="rId16" Type="http://schemas.openxmlformats.org/officeDocument/2006/relationships/hyperlink" Target="https://www.youtube.com/user/TeaCegos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9.svg"/><Relationship Id="rId11" Type="http://schemas.openxmlformats.org/officeDocument/2006/relationships/image" Target="../media/image480.png"/><Relationship Id="rId5" Type="http://schemas.openxmlformats.org/officeDocument/2006/relationships/image" Target="../media/image508.png"/><Relationship Id="rId15" Type="http://schemas.openxmlformats.org/officeDocument/2006/relationships/image" Target="../media/image483.svg"/><Relationship Id="rId10" Type="http://schemas.openxmlformats.org/officeDocument/2006/relationships/hyperlink" Target="https://www.facebook.com/Cegos.es/" TargetMode="External"/><Relationship Id="rId4" Type="http://schemas.openxmlformats.org/officeDocument/2006/relationships/image" Target="../media/image507.svg"/><Relationship Id="rId9" Type="http://schemas.openxmlformats.org/officeDocument/2006/relationships/image" Target="../media/image479.svg"/><Relationship Id="rId14" Type="http://schemas.openxmlformats.org/officeDocument/2006/relationships/image" Target="../media/image482.png"/></Relationships>
</file>

<file path=ppt/slideLayouts/_rels/slideLayout2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png"/><Relationship Id="rId13" Type="http://schemas.openxmlformats.org/officeDocument/2006/relationships/hyperlink" Target="https://twitter.com/Cegos_es" TargetMode="External"/><Relationship Id="rId18" Type="http://schemas.openxmlformats.org/officeDocument/2006/relationships/image" Target="../media/image485.svg"/><Relationship Id="rId3" Type="http://schemas.openxmlformats.org/officeDocument/2006/relationships/image" Target="../media/image510.png"/><Relationship Id="rId7" Type="http://schemas.openxmlformats.org/officeDocument/2006/relationships/hyperlink" Target="https://www.instagram.com/cegos.es/" TargetMode="External"/><Relationship Id="rId12" Type="http://schemas.openxmlformats.org/officeDocument/2006/relationships/image" Target="../media/image481.svg"/><Relationship Id="rId17" Type="http://schemas.openxmlformats.org/officeDocument/2006/relationships/image" Target="../media/image484.png"/><Relationship Id="rId2" Type="http://schemas.openxmlformats.org/officeDocument/2006/relationships/image" Target="../media/image473.jpeg"/><Relationship Id="rId16" Type="http://schemas.openxmlformats.org/officeDocument/2006/relationships/hyperlink" Target="https://www.youtube.com/user/TeaCegos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13.svg"/><Relationship Id="rId11" Type="http://schemas.openxmlformats.org/officeDocument/2006/relationships/image" Target="../media/image480.png"/><Relationship Id="rId5" Type="http://schemas.openxmlformats.org/officeDocument/2006/relationships/image" Target="../media/image512.png"/><Relationship Id="rId15" Type="http://schemas.openxmlformats.org/officeDocument/2006/relationships/image" Target="../media/image483.svg"/><Relationship Id="rId10" Type="http://schemas.openxmlformats.org/officeDocument/2006/relationships/hyperlink" Target="https://www.facebook.com/Cegos.es/" TargetMode="External"/><Relationship Id="rId4" Type="http://schemas.openxmlformats.org/officeDocument/2006/relationships/image" Target="../media/image511.svg"/><Relationship Id="rId9" Type="http://schemas.openxmlformats.org/officeDocument/2006/relationships/image" Target="../media/image479.svg"/><Relationship Id="rId14" Type="http://schemas.openxmlformats.org/officeDocument/2006/relationships/image" Target="../media/image482.png"/></Relationships>
</file>

<file path=ppt/slideLayouts/_rels/slideLayout2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png"/><Relationship Id="rId13" Type="http://schemas.openxmlformats.org/officeDocument/2006/relationships/hyperlink" Target="https://twitter.com/Cegos_es" TargetMode="External"/><Relationship Id="rId18" Type="http://schemas.openxmlformats.org/officeDocument/2006/relationships/image" Target="../media/image485.svg"/><Relationship Id="rId3" Type="http://schemas.openxmlformats.org/officeDocument/2006/relationships/image" Target="../media/image514.png"/><Relationship Id="rId7" Type="http://schemas.openxmlformats.org/officeDocument/2006/relationships/hyperlink" Target="https://www.instagram.com/cegos.es/" TargetMode="External"/><Relationship Id="rId12" Type="http://schemas.openxmlformats.org/officeDocument/2006/relationships/image" Target="../media/image481.svg"/><Relationship Id="rId17" Type="http://schemas.openxmlformats.org/officeDocument/2006/relationships/image" Target="../media/image484.png"/><Relationship Id="rId2" Type="http://schemas.openxmlformats.org/officeDocument/2006/relationships/image" Target="../media/image473.jpeg"/><Relationship Id="rId16" Type="http://schemas.openxmlformats.org/officeDocument/2006/relationships/hyperlink" Target="https://www.youtube.com/user/TeaCegos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17.svg"/><Relationship Id="rId11" Type="http://schemas.openxmlformats.org/officeDocument/2006/relationships/image" Target="../media/image480.png"/><Relationship Id="rId5" Type="http://schemas.openxmlformats.org/officeDocument/2006/relationships/image" Target="../media/image516.png"/><Relationship Id="rId15" Type="http://schemas.openxmlformats.org/officeDocument/2006/relationships/image" Target="../media/image483.svg"/><Relationship Id="rId10" Type="http://schemas.openxmlformats.org/officeDocument/2006/relationships/hyperlink" Target="https://www.facebook.com/Cegos.es/" TargetMode="External"/><Relationship Id="rId4" Type="http://schemas.openxmlformats.org/officeDocument/2006/relationships/image" Target="../media/image515.svg"/><Relationship Id="rId9" Type="http://schemas.openxmlformats.org/officeDocument/2006/relationships/image" Target="../media/image479.svg"/><Relationship Id="rId14" Type="http://schemas.openxmlformats.org/officeDocument/2006/relationships/image" Target="../media/image482.png"/></Relationships>
</file>

<file path=ppt/slideLayouts/_rels/slideLayout2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png"/><Relationship Id="rId13" Type="http://schemas.openxmlformats.org/officeDocument/2006/relationships/hyperlink" Target="https://twitter.com/Cegos_es" TargetMode="External"/><Relationship Id="rId18" Type="http://schemas.openxmlformats.org/officeDocument/2006/relationships/image" Target="../media/image485.svg"/><Relationship Id="rId3" Type="http://schemas.openxmlformats.org/officeDocument/2006/relationships/image" Target="../media/image518.png"/><Relationship Id="rId7" Type="http://schemas.openxmlformats.org/officeDocument/2006/relationships/hyperlink" Target="https://www.instagram.com/cegos.es/" TargetMode="External"/><Relationship Id="rId12" Type="http://schemas.openxmlformats.org/officeDocument/2006/relationships/image" Target="../media/image481.svg"/><Relationship Id="rId17" Type="http://schemas.openxmlformats.org/officeDocument/2006/relationships/image" Target="../media/image484.png"/><Relationship Id="rId2" Type="http://schemas.openxmlformats.org/officeDocument/2006/relationships/image" Target="../media/image473.jpeg"/><Relationship Id="rId16" Type="http://schemas.openxmlformats.org/officeDocument/2006/relationships/hyperlink" Target="https://www.youtube.com/user/TeaCegos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21.svg"/><Relationship Id="rId11" Type="http://schemas.openxmlformats.org/officeDocument/2006/relationships/image" Target="../media/image480.png"/><Relationship Id="rId5" Type="http://schemas.openxmlformats.org/officeDocument/2006/relationships/image" Target="../media/image520.png"/><Relationship Id="rId15" Type="http://schemas.openxmlformats.org/officeDocument/2006/relationships/image" Target="../media/image483.svg"/><Relationship Id="rId10" Type="http://schemas.openxmlformats.org/officeDocument/2006/relationships/hyperlink" Target="https://www.facebook.com/Cegos.es/" TargetMode="External"/><Relationship Id="rId4" Type="http://schemas.openxmlformats.org/officeDocument/2006/relationships/image" Target="../media/image519.svg"/><Relationship Id="rId9" Type="http://schemas.openxmlformats.org/officeDocument/2006/relationships/image" Target="../media/image479.svg"/><Relationship Id="rId14" Type="http://schemas.openxmlformats.org/officeDocument/2006/relationships/image" Target="../media/image482.png"/></Relationships>
</file>

<file path=ppt/slideLayouts/_rels/slideLayout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png"/><Relationship Id="rId13" Type="http://schemas.openxmlformats.org/officeDocument/2006/relationships/hyperlink" Target="https://twitter.com/Cegos_es" TargetMode="External"/><Relationship Id="rId18" Type="http://schemas.openxmlformats.org/officeDocument/2006/relationships/image" Target="../media/image485.svg"/><Relationship Id="rId3" Type="http://schemas.openxmlformats.org/officeDocument/2006/relationships/image" Target="../media/image522.png"/><Relationship Id="rId7" Type="http://schemas.openxmlformats.org/officeDocument/2006/relationships/hyperlink" Target="https://www.instagram.com/cegos.es/" TargetMode="External"/><Relationship Id="rId12" Type="http://schemas.openxmlformats.org/officeDocument/2006/relationships/image" Target="../media/image481.svg"/><Relationship Id="rId17" Type="http://schemas.openxmlformats.org/officeDocument/2006/relationships/image" Target="../media/image484.png"/><Relationship Id="rId2" Type="http://schemas.openxmlformats.org/officeDocument/2006/relationships/image" Target="../media/image473.jpeg"/><Relationship Id="rId16" Type="http://schemas.openxmlformats.org/officeDocument/2006/relationships/hyperlink" Target="https://www.youtube.com/user/TeaCegos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25.svg"/><Relationship Id="rId11" Type="http://schemas.openxmlformats.org/officeDocument/2006/relationships/image" Target="../media/image480.png"/><Relationship Id="rId5" Type="http://schemas.openxmlformats.org/officeDocument/2006/relationships/image" Target="../media/image524.png"/><Relationship Id="rId15" Type="http://schemas.openxmlformats.org/officeDocument/2006/relationships/image" Target="../media/image483.svg"/><Relationship Id="rId10" Type="http://schemas.openxmlformats.org/officeDocument/2006/relationships/hyperlink" Target="https://www.facebook.com/Cegos.es/" TargetMode="External"/><Relationship Id="rId4" Type="http://schemas.openxmlformats.org/officeDocument/2006/relationships/image" Target="../media/image523.svg"/><Relationship Id="rId9" Type="http://schemas.openxmlformats.org/officeDocument/2006/relationships/image" Target="../media/image479.svg"/><Relationship Id="rId14" Type="http://schemas.openxmlformats.org/officeDocument/2006/relationships/image" Target="../media/image482.png"/></Relationships>
</file>

<file path=ppt/slideLayouts/_rels/slideLayout2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13" Type="http://schemas.openxmlformats.org/officeDocument/2006/relationships/hyperlink" Target="https://twitter.com/Cegos_es" TargetMode="External"/><Relationship Id="rId18" Type="http://schemas.openxmlformats.org/officeDocument/2006/relationships/image" Target="../media/image538.svg"/><Relationship Id="rId3" Type="http://schemas.openxmlformats.org/officeDocument/2006/relationships/image" Target="../media/image527.png"/><Relationship Id="rId7" Type="http://schemas.openxmlformats.org/officeDocument/2006/relationships/hyperlink" Target="https://www.instagram.com/cegos.es/" TargetMode="External"/><Relationship Id="rId12" Type="http://schemas.openxmlformats.org/officeDocument/2006/relationships/image" Target="../media/image534.svg"/><Relationship Id="rId17" Type="http://schemas.openxmlformats.org/officeDocument/2006/relationships/image" Target="../media/image537.png"/><Relationship Id="rId2" Type="http://schemas.openxmlformats.org/officeDocument/2006/relationships/image" Target="../media/image526.jpeg"/><Relationship Id="rId16" Type="http://schemas.openxmlformats.org/officeDocument/2006/relationships/hyperlink" Target="https://www.youtube.com/user/TeaCegos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30.svg"/><Relationship Id="rId11" Type="http://schemas.openxmlformats.org/officeDocument/2006/relationships/image" Target="../media/image533.png"/><Relationship Id="rId5" Type="http://schemas.openxmlformats.org/officeDocument/2006/relationships/image" Target="../media/image529.png"/><Relationship Id="rId15" Type="http://schemas.openxmlformats.org/officeDocument/2006/relationships/image" Target="../media/image536.svg"/><Relationship Id="rId10" Type="http://schemas.openxmlformats.org/officeDocument/2006/relationships/hyperlink" Target="https://www.facebook.com/Cegos.es/" TargetMode="External"/><Relationship Id="rId4" Type="http://schemas.openxmlformats.org/officeDocument/2006/relationships/image" Target="../media/image528.svg"/><Relationship Id="rId9" Type="http://schemas.openxmlformats.org/officeDocument/2006/relationships/image" Target="../media/image532.svg"/><Relationship Id="rId14" Type="http://schemas.openxmlformats.org/officeDocument/2006/relationships/image" Target="../media/image535.png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svg"/><Relationship Id="rId2" Type="http://schemas.openxmlformats.org/officeDocument/2006/relationships/image" Target="../media/image18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6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0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0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0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10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4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8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9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2.png"/><Relationship Id="rId7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Relationship Id="rId6" Type="http://schemas.openxmlformats.org/officeDocument/2006/relationships/image" Target="../media/image64.svg"/><Relationship Id="rId5" Type="http://schemas.openxmlformats.org/officeDocument/2006/relationships/image" Target="../media/image5.png"/><Relationship Id="rId4" Type="http://schemas.openxmlformats.org/officeDocument/2006/relationships/image" Target="../media/image63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Relationship Id="rId6" Type="http://schemas.openxmlformats.org/officeDocument/2006/relationships/image" Target="../media/image67.svg"/><Relationship Id="rId5" Type="http://schemas.openxmlformats.org/officeDocument/2006/relationships/image" Target="../media/image9.png"/><Relationship Id="rId4" Type="http://schemas.openxmlformats.org/officeDocument/2006/relationships/image" Target="../media/image66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69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71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73.sv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4.png"/><Relationship Id="rId7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5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8.png"/><Relationship Id="rId7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6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3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5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7.svg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88.png"/><Relationship Id="rId7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0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89.svg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11.png"/><Relationship Id="rId7" Type="http://schemas.openxmlformats.org/officeDocument/2006/relationships/image" Target="../media/image9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1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35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2.xml"/><Relationship Id="rId4" Type="http://schemas.openxmlformats.org/officeDocument/2006/relationships/image" Target="../media/image97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3.xml"/><Relationship Id="rId4" Type="http://schemas.openxmlformats.org/officeDocument/2006/relationships/image" Target="../media/image99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4.xml"/><Relationship Id="rId4" Type="http://schemas.openxmlformats.org/officeDocument/2006/relationships/image" Target="../media/image101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5.xml"/><Relationship Id="rId4" Type="http://schemas.openxmlformats.org/officeDocument/2006/relationships/image" Target="../media/image103.sv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6.xml"/><Relationship Id="rId4" Type="http://schemas.openxmlformats.org/officeDocument/2006/relationships/image" Target="../media/image105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7.xml"/><Relationship Id="rId4" Type="http://schemas.openxmlformats.org/officeDocument/2006/relationships/image" Target="../media/image107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8.xml"/><Relationship Id="rId4" Type="http://schemas.openxmlformats.org/officeDocument/2006/relationships/image" Target="../media/image109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9.xml"/><Relationship Id="rId4" Type="http://schemas.openxmlformats.org/officeDocument/2006/relationships/image" Target="../media/image111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0.xml"/><Relationship Id="rId4" Type="http://schemas.openxmlformats.org/officeDocument/2006/relationships/image" Target="../media/image113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1.xml"/><Relationship Id="rId4" Type="http://schemas.openxmlformats.org/officeDocument/2006/relationships/image" Target="../media/image115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2.xml"/><Relationship Id="rId4" Type="http://schemas.openxmlformats.org/officeDocument/2006/relationships/image" Target="../media/image117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3.xml"/><Relationship Id="rId4" Type="http://schemas.openxmlformats.org/officeDocument/2006/relationships/image" Target="../media/image97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4.xml"/><Relationship Id="rId4" Type="http://schemas.openxmlformats.org/officeDocument/2006/relationships/image" Target="../media/image99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5.xml"/><Relationship Id="rId4" Type="http://schemas.openxmlformats.org/officeDocument/2006/relationships/image" Target="../media/image101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6.xml"/><Relationship Id="rId4" Type="http://schemas.openxmlformats.org/officeDocument/2006/relationships/image" Target="../media/image105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7.xml"/><Relationship Id="rId4" Type="http://schemas.openxmlformats.org/officeDocument/2006/relationships/image" Target="../media/image103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8.xml"/><Relationship Id="rId4" Type="http://schemas.openxmlformats.org/officeDocument/2006/relationships/image" Target="../media/image107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9.xml"/><Relationship Id="rId4" Type="http://schemas.openxmlformats.org/officeDocument/2006/relationships/image" Target="../media/image109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0.xml"/><Relationship Id="rId4" Type="http://schemas.openxmlformats.org/officeDocument/2006/relationships/image" Target="../media/image111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1.xml"/><Relationship Id="rId4" Type="http://schemas.openxmlformats.org/officeDocument/2006/relationships/image" Target="../media/image113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2.xml"/><Relationship Id="rId4" Type="http://schemas.openxmlformats.org/officeDocument/2006/relationships/image" Target="../media/image115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3.xml"/><Relationship Id="rId4" Type="http://schemas.openxmlformats.org/officeDocument/2006/relationships/image" Target="../media/image117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4.xml"/><Relationship Id="rId4" Type="http://schemas.openxmlformats.org/officeDocument/2006/relationships/image" Target="../media/image119.sv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5.xml"/><Relationship Id="rId4" Type="http://schemas.openxmlformats.org/officeDocument/2006/relationships/image" Target="../media/image121.sv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6.xml"/><Relationship Id="rId4" Type="http://schemas.openxmlformats.org/officeDocument/2006/relationships/image" Target="../media/image123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7.xml"/><Relationship Id="rId4" Type="http://schemas.openxmlformats.org/officeDocument/2006/relationships/image" Target="../media/image125.sv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8.xml"/><Relationship Id="rId4" Type="http://schemas.openxmlformats.org/officeDocument/2006/relationships/image" Target="../media/image127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9.xml"/><Relationship Id="rId4" Type="http://schemas.openxmlformats.org/officeDocument/2006/relationships/image" Target="../media/image129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0.xml"/><Relationship Id="rId4" Type="http://schemas.openxmlformats.org/officeDocument/2006/relationships/image" Target="../media/image131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1.xml"/><Relationship Id="rId4" Type="http://schemas.openxmlformats.org/officeDocument/2006/relationships/image" Target="../media/image13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B82658B-221F-5558-53E3-6DC9D05E71D8}"/>
              </a:ext>
            </a:extLst>
          </p:cNvPr>
          <p:cNvSpPr/>
          <p:nvPr userDrawn="1"/>
        </p:nvSpPr>
        <p:spPr>
          <a:xfrm flipH="1">
            <a:off x="4279691" y="3664"/>
            <a:ext cx="7912309" cy="6854336"/>
          </a:xfrm>
          <a:prstGeom prst="rect">
            <a:avLst/>
          </a:prstGeom>
          <a:solidFill>
            <a:srgbClr val="009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raphique 19">
            <a:extLst>
              <a:ext uri="{FF2B5EF4-FFF2-40B4-BE49-F238E27FC236}">
                <a16:creationId xmlns:a16="http://schemas.microsoft.com/office/drawing/2014/main" id="{6FA07624-806C-EAB0-2BD5-0CCC321765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31208" flipH="1">
            <a:off x="-918837" y="48354"/>
            <a:ext cx="4446077" cy="3655057"/>
          </a:xfrm>
          <a:custGeom>
            <a:avLst/>
            <a:gdLst>
              <a:gd name="connsiteX0" fmla="*/ 4446077 w 4446077"/>
              <a:gd name="connsiteY0" fmla="*/ 1413986 h 3655057"/>
              <a:gd name="connsiteX1" fmla="*/ 3057533 w 4446077"/>
              <a:gd name="connsiteY1" fmla="*/ 0 h 3655057"/>
              <a:gd name="connsiteX2" fmla="*/ 0 w 4446077"/>
              <a:gd name="connsiteY2" fmla="*/ 0 h 3655057"/>
              <a:gd name="connsiteX3" fmla="*/ 0 w 4446077"/>
              <a:gd name="connsiteY3" fmla="*/ 2278536 h 3655057"/>
              <a:gd name="connsiteX4" fmla="*/ 188127 w 4446077"/>
              <a:gd name="connsiteY4" fmla="*/ 2093794 h 3655057"/>
              <a:gd name="connsiteX5" fmla="*/ 1564221 w 4446077"/>
              <a:gd name="connsiteY5" fmla="*/ 3495101 h 3655057"/>
              <a:gd name="connsiteX6" fmla="*/ 1401334 w 4446077"/>
              <a:gd name="connsiteY6" fmla="*/ 3655057 h 3655057"/>
              <a:gd name="connsiteX7" fmla="*/ 2223418 w 4446077"/>
              <a:gd name="connsiteY7" fmla="*/ 3655057 h 3655057"/>
              <a:gd name="connsiteX8" fmla="*/ 4446077 w 4446077"/>
              <a:gd name="connsiteY8" fmla="*/ 1472391 h 365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46077" h="3655057">
                <a:moveTo>
                  <a:pt x="4446077" y="1413986"/>
                </a:moveTo>
                <a:lnTo>
                  <a:pt x="3057533" y="0"/>
                </a:lnTo>
                <a:lnTo>
                  <a:pt x="0" y="0"/>
                </a:lnTo>
                <a:lnTo>
                  <a:pt x="0" y="2278536"/>
                </a:lnTo>
                <a:lnTo>
                  <a:pt x="188127" y="2093794"/>
                </a:lnTo>
                <a:lnTo>
                  <a:pt x="1564221" y="3495101"/>
                </a:lnTo>
                <a:lnTo>
                  <a:pt x="1401334" y="3655057"/>
                </a:lnTo>
                <a:lnTo>
                  <a:pt x="2223418" y="3655057"/>
                </a:lnTo>
                <a:lnTo>
                  <a:pt x="4446077" y="1472391"/>
                </a:lnTo>
                <a:close/>
              </a:path>
            </a:pathLst>
          </a:custGeom>
        </p:spPr>
      </p:pic>
      <p:sp>
        <p:nvSpPr>
          <p:cNvPr id="4" name="ZoneTexte 2">
            <a:extLst>
              <a:ext uri="{FF2B5EF4-FFF2-40B4-BE49-F238E27FC236}">
                <a16:creationId xmlns:a16="http://schemas.microsoft.com/office/drawing/2014/main" id="{CC3E2E5C-D9B4-232E-A9D6-E77637D0F94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604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B0E68BE3-EEDB-10D0-54E9-9B4270A8E8E3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Graphique 27">
            <a:extLst>
              <a:ext uri="{FF2B5EF4-FFF2-40B4-BE49-F238E27FC236}">
                <a16:creationId xmlns:a16="http://schemas.microsoft.com/office/drawing/2014/main" id="{56355C86-DF7D-73B5-014C-E5A9196D65E0}"/>
              </a:ext>
            </a:extLst>
          </p:cNvPr>
          <p:cNvSpPr/>
          <p:nvPr userDrawn="1"/>
        </p:nvSpPr>
        <p:spPr>
          <a:xfrm rot="21216782" flipH="1">
            <a:off x="6725794" y="156247"/>
            <a:ext cx="2900341" cy="1128986"/>
          </a:xfrm>
          <a:custGeom>
            <a:avLst/>
            <a:gdLst>
              <a:gd name="connsiteX0" fmla="*/ 0 w 3491293"/>
              <a:gd name="connsiteY0" fmla="*/ 0 h 1548341"/>
              <a:gd name="connsiteX1" fmla="*/ 605314 w 3491293"/>
              <a:gd name="connsiteY1" fmla="*/ 607267 h 1548341"/>
              <a:gd name="connsiteX2" fmla="*/ 3100769 w 3491293"/>
              <a:gd name="connsiteY2" fmla="*/ 1103234 h 1548341"/>
              <a:gd name="connsiteX3" fmla="*/ 3491294 w 3491293"/>
              <a:gd name="connsiteY3" fmla="*/ 1495711 h 1548341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2934785"/>
              <a:gd name="connsiteY0" fmla="*/ 0 h 1457282"/>
              <a:gd name="connsiteX1" fmla="*/ 48805 w 2934785"/>
              <a:gd name="connsiteY1" fmla="*/ 516208 h 1457282"/>
              <a:gd name="connsiteX2" fmla="*/ 2544260 w 2934785"/>
              <a:gd name="connsiteY2" fmla="*/ 1012175 h 1457282"/>
              <a:gd name="connsiteX3" fmla="*/ 2934785 w 2934785"/>
              <a:gd name="connsiteY3" fmla="*/ 1404652 h 1457282"/>
              <a:gd name="connsiteX0" fmla="*/ 0 w 2915323"/>
              <a:gd name="connsiteY0" fmla="*/ 0 h 1454668"/>
              <a:gd name="connsiteX1" fmla="*/ 29343 w 2915323"/>
              <a:gd name="connsiteY1" fmla="*/ 513594 h 1454668"/>
              <a:gd name="connsiteX2" fmla="*/ 2524798 w 2915323"/>
              <a:gd name="connsiteY2" fmla="*/ 1009561 h 1454668"/>
              <a:gd name="connsiteX3" fmla="*/ 2915323 w 2915323"/>
              <a:gd name="connsiteY3" fmla="*/ 1402038 h 14546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257"/>
              <a:gd name="connsiteY0" fmla="*/ 0 h 1447038"/>
              <a:gd name="connsiteX1" fmla="*/ 33277 w 2919257"/>
              <a:gd name="connsiteY1" fmla="*/ 505964 h 1447038"/>
              <a:gd name="connsiteX2" fmla="*/ 2528732 w 2919257"/>
              <a:gd name="connsiteY2" fmla="*/ 1001931 h 1447038"/>
              <a:gd name="connsiteX3" fmla="*/ 2919257 w 2919257"/>
              <a:gd name="connsiteY3" fmla="*/ 1394408 h 1447038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892979"/>
              <a:gd name="connsiteY0" fmla="*/ 0 h 1148068"/>
              <a:gd name="connsiteX1" fmla="*/ 6999 w 2892979"/>
              <a:gd name="connsiteY1" fmla="*/ 206994 h 1148068"/>
              <a:gd name="connsiteX2" fmla="*/ 2502454 w 2892979"/>
              <a:gd name="connsiteY2" fmla="*/ 702961 h 1148068"/>
              <a:gd name="connsiteX3" fmla="*/ 2892979 w 2892979"/>
              <a:gd name="connsiteY3" fmla="*/ 1095438 h 1148068"/>
              <a:gd name="connsiteX0" fmla="*/ 0 w 3118588"/>
              <a:gd name="connsiteY0" fmla="*/ 0 h 1130002"/>
              <a:gd name="connsiteX1" fmla="*/ 232608 w 3118588"/>
              <a:gd name="connsiteY1" fmla="*/ 188928 h 1130002"/>
              <a:gd name="connsiteX2" fmla="*/ 2728063 w 3118588"/>
              <a:gd name="connsiteY2" fmla="*/ 684895 h 1130002"/>
              <a:gd name="connsiteX3" fmla="*/ 3118588 w 3118588"/>
              <a:gd name="connsiteY3" fmla="*/ 1077372 h 1130002"/>
              <a:gd name="connsiteX0" fmla="*/ 53925 w 2888395"/>
              <a:gd name="connsiteY0" fmla="*/ 85464 h 1074749"/>
              <a:gd name="connsiteX1" fmla="*/ 2415 w 2888395"/>
              <a:gd name="connsiteY1" fmla="*/ 133675 h 1074749"/>
              <a:gd name="connsiteX2" fmla="*/ 2497870 w 2888395"/>
              <a:gd name="connsiteY2" fmla="*/ 629642 h 1074749"/>
              <a:gd name="connsiteX3" fmla="*/ 2888395 w 2888395"/>
              <a:gd name="connsiteY3" fmla="*/ 1022119 h 1074749"/>
              <a:gd name="connsiteX0" fmla="*/ 479 w 2892097"/>
              <a:gd name="connsiteY0" fmla="*/ 9003 h 1102113"/>
              <a:gd name="connsiteX1" fmla="*/ 6117 w 2892097"/>
              <a:gd name="connsiteY1" fmla="*/ 161039 h 1102113"/>
              <a:gd name="connsiteX2" fmla="*/ 2501572 w 2892097"/>
              <a:gd name="connsiteY2" fmla="*/ 657006 h 1102113"/>
              <a:gd name="connsiteX3" fmla="*/ 2892097 w 2892097"/>
              <a:gd name="connsiteY3" fmla="*/ 1049483 h 1102113"/>
              <a:gd name="connsiteX0" fmla="*/ 0 w 2891618"/>
              <a:gd name="connsiteY0" fmla="*/ 0 h 1218855"/>
              <a:gd name="connsiteX1" fmla="*/ 24198 w 2891618"/>
              <a:gd name="connsiteY1" fmla="*/ 339252 h 1218855"/>
              <a:gd name="connsiteX2" fmla="*/ 2501093 w 2891618"/>
              <a:gd name="connsiteY2" fmla="*/ 648003 h 1218855"/>
              <a:gd name="connsiteX3" fmla="*/ 2891618 w 2891618"/>
              <a:gd name="connsiteY3" fmla="*/ 1040480 h 1218855"/>
              <a:gd name="connsiteX0" fmla="*/ 0 w 2891618"/>
              <a:gd name="connsiteY0" fmla="*/ 0 h 1076778"/>
              <a:gd name="connsiteX1" fmla="*/ 24198 w 2891618"/>
              <a:gd name="connsiteY1" fmla="*/ 339252 h 1076778"/>
              <a:gd name="connsiteX2" fmla="*/ 2501093 w 2891618"/>
              <a:gd name="connsiteY2" fmla="*/ 648003 h 1076778"/>
              <a:gd name="connsiteX3" fmla="*/ 2891618 w 2891618"/>
              <a:gd name="connsiteY3" fmla="*/ 1040480 h 1076778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4306"/>
              <a:gd name="connsiteY0" fmla="*/ 0 h 1139896"/>
              <a:gd name="connsiteX1" fmla="*/ 16886 w 2884306"/>
              <a:gd name="connsiteY1" fmla="*/ 402370 h 1139896"/>
              <a:gd name="connsiteX2" fmla="*/ 2493781 w 2884306"/>
              <a:gd name="connsiteY2" fmla="*/ 711121 h 1139896"/>
              <a:gd name="connsiteX3" fmla="*/ 2884306 w 2884306"/>
              <a:gd name="connsiteY3" fmla="*/ 1103598 h 1139896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905074"/>
              <a:gd name="connsiteY0" fmla="*/ 0 h 1132780"/>
              <a:gd name="connsiteX1" fmla="*/ 37654 w 2905074"/>
              <a:gd name="connsiteY1" fmla="*/ 395254 h 1132780"/>
              <a:gd name="connsiteX2" fmla="*/ 2514549 w 2905074"/>
              <a:gd name="connsiteY2" fmla="*/ 704005 h 1132780"/>
              <a:gd name="connsiteX3" fmla="*/ 2905074 w 2905074"/>
              <a:gd name="connsiteY3" fmla="*/ 1096482 h 1132780"/>
              <a:gd name="connsiteX0" fmla="*/ 0 w 2888509"/>
              <a:gd name="connsiteY0" fmla="*/ 0 h 1134634"/>
              <a:gd name="connsiteX1" fmla="*/ 21089 w 2888509"/>
              <a:gd name="connsiteY1" fmla="*/ 397108 h 1134634"/>
              <a:gd name="connsiteX2" fmla="*/ 2497984 w 2888509"/>
              <a:gd name="connsiteY2" fmla="*/ 705859 h 1134634"/>
              <a:gd name="connsiteX3" fmla="*/ 2888509 w 2888509"/>
              <a:gd name="connsiteY3" fmla="*/ 1098336 h 1134634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0341" h="1128986">
                <a:moveTo>
                  <a:pt x="0" y="0"/>
                </a:moveTo>
                <a:cubicBezTo>
                  <a:pt x="33657" y="400218"/>
                  <a:pt x="2985" y="56523"/>
                  <a:pt x="32921" y="395784"/>
                </a:cubicBezTo>
                <a:cubicBezTo>
                  <a:pt x="260146" y="1882878"/>
                  <a:pt x="1951365" y="636193"/>
                  <a:pt x="2509816" y="704535"/>
                </a:cubicBezTo>
                <a:cubicBezTo>
                  <a:pt x="2724604" y="731871"/>
                  <a:pt x="2874957" y="864650"/>
                  <a:pt x="2900341" y="1097012"/>
                </a:cubicBezTo>
              </a:path>
            </a:pathLst>
          </a:custGeom>
          <a:noFill/>
          <a:ln w="156198" cap="flat">
            <a:solidFill>
              <a:srgbClr val="FF334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Espace réservé du texte 17">
            <a:extLst>
              <a:ext uri="{FF2B5EF4-FFF2-40B4-BE49-F238E27FC236}">
                <a16:creationId xmlns:a16="http://schemas.microsoft.com/office/drawing/2014/main" id="{747100F0-E6CB-04CC-1020-368F5B4B47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6" name="Espace réservé du texte 21">
            <a:extLst>
              <a:ext uri="{FF2B5EF4-FFF2-40B4-BE49-F238E27FC236}">
                <a16:creationId xmlns:a16="http://schemas.microsoft.com/office/drawing/2014/main" id="{DF69049C-749B-25ED-C548-166DE232C1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999" y="2319977"/>
            <a:ext cx="11040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7" name="Titre 12">
            <a:extLst>
              <a:ext uri="{FF2B5EF4-FFF2-40B4-BE49-F238E27FC236}">
                <a16:creationId xmlns:a16="http://schemas.microsoft.com/office/drawing/2014/main" id="{50496AC0-943B-6851-034D-B9DDE6908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4932625" cy="720354"/>
          </a:xfrm>
        </p:spPr>
        <p:txBody>
          <a:bodyPr/>
          <a:lstStyle>
            <a:lvl1pPr>
              <a:tabLst>
                <a:tab pos="4303713" algn="l"/>
              </a:tabLs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Condiciones</a:t>
            </a:r>
            <a:r>
              <a:rPr lang="en-US" dirty="0"/>
              <a:t> de </a:t>
            </a:r>
            <a:r>
              <a:rPr lang="en-US" dirty="0" err="1"/>
              <a:t>facturación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21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ontent 3">
    <p:bg>
      <p:bgPr>
        <a:solidFill>
          <a:srgbClr val="F9CB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984302-16B3-BC00-AE79-4E7F72DD41F2}"/>
              </a:ext>
            </a:extLst>
          </p:cNvPr>
          <p:cNvSpPr/>
          <p:nvPr userDrawn="1"/>
        </p:nvSpPr>
        <p:spPr>
          <a:xfrm>
            <a:off x="6095999" y="584200"/>
            <a:ext cx="6095999" cy="568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0AC299-544C-5655-CD50-FD10F86E868F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B810C576-B8CC-BC52-E70B-B30FCFFE8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2276473" y="-1"/>
            <a:ext cx="3349626" cy="1818207"/>
          </a:xfrm>
          <a:prstGeom prst="rect">
            <a:avLst/>
          </a:prstGeom>
        </p:spPr>
      </p:pic>
      <p:sp>
        <p:nvSpPr>
          <p:cNvPr id="13" name="Titre 10">
            <a:extLst>
              <a:ext uri="{FF2B5EF4-FFF2-40B4-BE49-F238E27FC236}">
                <a16:creationId xmlns:a16="http://schemas.microsoft.com/office/drawing/2014/main" id="{58C2D2CB-FE80-2A63-8F85-A3A955390D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1732" y="2181600"/>
            <a:ext cx="3935768" cy="2494800"/>
          </a:xfrm>
        </p:spPr>
        <p:txBody>
          <a:bodyPr anchor="t"/>
          <a:lstStyle>
            <a:lvl1pPr>
              <a:defRPr sz="3600"/>
            </a:lvl1pPr>
          </a:lstStyle>
          <a:p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proprocionar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0" name="Espace réservé du texte 64">
            <a:extLst>
              <a:ext uri="{FF2B5EF4-FFF2-40B4-BE49-F238E27FC236}">
                <a16:creationId xmlns:a16="http://schemas.microsoft.com/office/drawing/2014/main" id="{F5115767-B6B4-EE6E-8359-DA81EEFA5A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44415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3" name="Espace réservé du texte 17">
            <a:extLst>
              <a:ext uri="{FF2B5EF4-FFF2-40B4-BE49-F238E27FC236}">
                <a16:creationId xmlns:a16="http://schemas.microsoft.com/office/drawing/2014/main" id="{1E49A56C-4F16-412E-7647-EFA63655EE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19900" y="1307800"/>
            <a:ext cx="4648198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4" name="Espace réservé du texte 21">
            <a:extLst>
              <a:ext uri="{FF2B5EF4-FFF2-40B4-BE49-F238E27FC236}">
                <a16:creationId xmlns:a16="http://schemas.microsoft.com/office/drawing/2014/main" id="{D9F1E2BF-AC39-D3E3-2014-657895C8A2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19900" y="2048679"/>
            <a:ext cx="4648198" cy="348462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425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ontent 3">
    <p:bg>
      <p:bgPr>
        <a:solidFill>
          <a:srgbClr val="EDCC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984302-16B3-BC00-AE79-4E7F72DD41F2}"/>
              </a:ext>
            </a:extLst>
          </p:cNvPr>
          <p:cNvSpPr/>
          <p:nvPr userDrawn="1"/>
        </p:nvSpPr>
        <p:spPr>
          <a:xfrm>
            <a:off x="6095999" y="584200"/>
            <a:ext cx="6095999" cy="568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0AC299-544C-5655-CD50-FD10F86E868F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B810C576-B8CC-BC52-E70B-B30FCFFE8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2276473" y="-1"/>
            <a:ext cx="3349626" cy="1818207"/>
          </a:xfrm>
          <a:prstGeom prst="rect">
            <a:avLst/>
          </a:prstGeom>
        </p:spPr>
      </p:pic>
      <p:sp>
        <p:nvSpPr>
          <p:cNvPr id="13" name="Titre 10">
            <a:extLst>
              <a:ext uri="{FF2B5EF4-FFF2-40B4-BE49-F238E27FC236}">
                <a16:creationId xmlns:a16="http://schemas.microsoft.com/office/drawing/2014/main" id="{58C2D2CB-FE80-2A63-8F85-A3A955390D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1732" y="2181600"/>
            <a:ext cx="3935768" cy="2494800"/>
          </a:xfrm>
        </p:spPr>
        <p:txBody>
          <a:bodyPr anchor="t"/>
          <a:lstStyle>
            <a:lvl1pPr>
              <a:defRPr sz="3600"/>
            </a:lvl1pPr>
          </a:lstStyle>
          <a:p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proprocionar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0" name="Espace réservé du texte 64">
            <a:extLst>
              <a:ext uri="{FF2B5EF4-FFF2-40B4-BE49-F238E27FC236}">
                <a16:creationId xmlns:a16="http://schemas.microsoft.com/office/drawing/2014/main" id="{F5115767-B6B4-EE6E-8359-DA81EEFA5A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44415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3" name="Espace réservé du texte 17">
            <a:extLst>
              <a:ext uri="{FF2B5EF4-FFF2-40B4-BE49-F238E27FC236}">
                <a16:creationId xmlns:a16="http://schemas.microsoft.com/office/drawing/2014/main" id="{1E49A56C-4F16-412E-7647-EFA63655EE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19900" y="1307800"/>
            <a:ext cx="4648198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4" name="Espace réservé du texte 21">
            <a:extLst>
              <a:ext uri="{FF2B5EF4-FFF2-40B4-BE49-F238E27FC236}">
                <a16:creationId xmlns:a16="http://schemas.microsoft.com/office/drawing/2014/main" id="{D9F1E2BF-AC39-D3E3-2014-657895C8A2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19900" y="2048679"/>
            <a:ext cx="4648198" cy="348462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312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ontent 3">
    <p:bg>
      <p:bgPr>
        <a:solidFill>
          <a:srgbClr val="D0E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984302-16B3-BC00-AE79-4E7F72DD41F2}"/>
              </a:ext>
            </a:extLst>
          </p:cNvPr>
          <p:cNvSpPr/>
          <p:nvPr userDrawn="1"/>
        </p:nvSpPr>
        <p:spPr>
          <a:xfrm>
            <a:off x="6095999" y="584200"/>
            <a:ext cx="6095999" cy="568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0AC299-544C-5655-CD50-FD10F86E868F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B810C576-B8CC-BC52-E70B-B30FCFFE8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2276473" y="-1"/>
            <a:ext cx="3349626" cy="1818207"/>
          </a:xfrm>
          <a:prstGeom prst="rect">
            <a:avLst/>
          </a:prstGeom>
        </p:spPr>
      </p:pic>
      <p:sp>
        <p:nvSpPr>
          <p:cNvPr id="13" name="Titre 10">
            <a:extLst>
              <a:ext uri="{FF2B5EF4-FFF2-40B4-BE49-F238E27FC236}">
                <a16:creationId xmlns:a16="http://schemas.microsoft.com/office/drawing/2014/main" id="{58C2D2CB-FE80-2A63-8F85-A3A955390D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1732" y="2181600"/>
            <a:ext cx="3935768" cy="2494800"/>
          </a:xfrm>
        </p:spPr>
        <p:txBody>
          <a:bodyPr anchor="t"/>
          <a:lstStyle>
            <a:lvl1pPr>
              <a:defRPr sz="3600"/>
            </a:lvl1pPr>
          </a:lstStyle>
          <a:p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proprocionar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0" name="Espace réservé du texte 64">
            <a:extLst>
              <a:ext uri="{FF2B5EF4-FFF2-40B4-BE49-F238E27FC236}">
                <a16:creationId xmlns:a16="http://schemas.microsoft.com/office/drawing/2014/main" id="{F5115767-B6B4-EE6E-8359-DA81EEFA5A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44415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3" name="Espace réservé du texte 17">
            <a:extLst>
              <a:ext uri="{FF2B5EF4-FFF2-40B4-BE49-F238E27FC236}">
                <a16:creationId xmlns:a16="http://schemas.microsoft.com/office/drawing/2014/main" id="{1E49A56C-4F16-412E-7647-EFA63655EE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19900" y="1307800"/>
            <a:ext cx="4648198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4" name="Espace réservé du texte 21">
            <a:extLst>
              <a:ext uri="{FF2B5EF4-FFF2-40B4-BE49-F238E27FC236}">
                <a16:creationId xmlns:a16="http://schemas.microsoft.com/office/drawing/2014/main" id="{D9F1E2BF-AC39-D3E3-2014-657895C8A2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19900" y="2048679"/>
            <a:ext cx="4648198" cy="348462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228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47791B-36A4-B2D8-3946-A51B64A5662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A1E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87E4AF9-B7C2-B3C4-C822-2BB4AC2F2F0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Graphique 27">
            <a:extLst>
              <a:ext uri="{FF2B5EF4-FFF2-40B4-BE49-F238E27FC236}">
                <a16:creationId xmlns:a16="http://schemas.microsoft.com/office/drawing/2014/main" id="{7F1BF4D8-DFC0-0997-2DF7-8E300A7B7643}"/>
              </a:ext>
            </a:extLst>
          </p:cNvPr>
          <p:cNvSpPr/>
          <p:nvPr userDrawn="1"/>
        </p:nvSpPr>
        <p:spPr>
          <a:xfrm rot="21216782" flipH="1">
            <a:off x="6725794" y="156247"/>
            <a:ext cx="2900341" cy="1128986"/>
          </a:xfrm>
          <a:custGeom>
            <a:avLst/>
            <a:gdLst>
              <a:gd name="connsiteX0" fmla="*/ 0 w 3491293"/>
              <a:gd name="connsiteY0" fmla="*/ 0 h 1548341"/>
              <a:gd name="connsiteX1" fmla="*/ 605314 w 3491293"/>
              <a:gd name="connsiteY1" fmla="*/ 607267 h 1548341"/>
              <a:gd name="connsiteX2" fmla="*/ 3100769 w 3491293"/>
              <a:gd name="connsiteY2" fmla="*/ 1103234 h 1548341"/>
              <a:gd name="connsiteX3" fmla="*/ 3491294 w 3491293"/>
              <a:gd name="connsiteY3" fmla="*/ 1495711 h 1548341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2934785"/>
              <a:gd name="connsiteY0" fmla="*/ 0 h 1457282"/>
              <a:gd name="connsiteX1" fmla="*/ 48805 w 2934785"/>
              <a:gd name="connsiteY1" fmla="*/ 516208 h 1457282"/>
              <a:gd name="connsiteX2" fmla="*/ 2544260 w 2934785"/>
              <a:gd name="connsiteY2" fmla="*/ 1012175 h 1457282"/>
              <a:gd name="connsiteX3" fmla="*/ 2934785 w 2934785"/>
              <a:gd name="connsiteY3" fmla="*/ 1404652 h 1457282"/>
              <a:gd name="connsiteX0" fmla="*/ 0 w 2915323"/>
              <a:gd name="connsiteY0" fmla="*/ 0 h 1454668"/>
              <a:gd name="connsiteX1" fmla="*/ 29343 w 2915323"/>
              <a:gd name="connsiteY1" fmla="*/ 513594 h 1454668"/>
              <a:gd name="connsiteX2" fmla="*/ 2524798 w 2915323"/>
              <a:gd name="connsiteY2" fmla="*/ 1009561 h 1454668"/>
              <a:gd name="connsiteX3" fmla="*/ 2915323 w 2915323"/>
              <a:gd name="connsiteY3" fmla="*/ 1402038 h 14546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257"/>
              <a:gd name="connsiteY0" fmla="*/ 0 h 1447038"/>
              <a:gd name="connsiteX1" fmla="*/ 33277 w 2919257"/>
              <a:gd name="connsiteY1" fmla="*/ 505964 h 1447038"/>
              <a:gd name="connsiteX2" fmla="*/ 2528732 w 2919257"/>
              <a:gd name="connsiteY2" fmla="*/ 1001931 h 1447038"/>
              <a:gd name="connsiteX3" fmla="*/ 2919257 w 2919257"/>
              <a:gd name="connsiteY3" fmla="*/ 1394408 h 1447038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892979"/>
              <a:gd name="connsiteY0" fmla="*/ 0 h 1148068"/>
              <a:gd name="connsiteX1" fmla="*/ 6999 w 2892979"/>
              <a:gd name="connsiteY1" fmla="*/ 206994 h 1148068"/>
              <a:gd name="connsiteX2" fmla="*/ 2502454 w 2892979"/>
              <a:gd name="connsiteY2" fmla="*/ 702961 h 1148068"/>
              <a:gd name="connsiteX3" fmla="*/ 2892979 w 2892979"/>
              <a:gd name="connsiteY3" fmla="*/ 1095438 h 1148068"/>
              <a:gd name="connsiteX0" fmla="*/ 0 w 3118588"/>
              <a:gd name="connsiteY0" fmla="*/ 0 h 1130002"/>
              <a:gd name="connsiteX1" fmla="*/ 232608 w 3118588"/>
              <a:gd name="connsiteY1" fmla="*/ 188928 h 1130002"/>
              <a:gd name="connsiteX2" fmla="*/ 2728063 w 3118588"/>
              <a:gd name="connsiteY2" fmla="*/ 684895 h 1130002"/>
              <a:gd name="connsiteX3" fmla="*/ 3118588 w 3118588"/>
              <a:gd name="connsiteY3" fmla="*/ 1077372 h 1130002"/>
              <a:gd name="connsiteX0" fmla="*/ 53925 w 2888395"/>
              <a:gd name="connsiteY0" fmla="*/ 85464 h 1074749"/>
              <a:gd name="connsiteX1" fmla="*/ 2415 w 2888395"/>
              <a:gd name="connsiteY1" fmla="*/ 133675 h 1074749"/>
              <a:gd name="connsiteX2" fmla="*/ 2497870 w 2888395"/>
              <a:gd name="connsiteY2" fmla="*/ 629642 h 1074749"/>
              <a:gd name="connsiteX3" fmla="*/ 2888395 w 2888395"/>
              <a:gd name="connsiteY3" fmla="*/ 1022119 h 1074749"/>
              <a:gd name="connsiteX0" fmla="*/ 479 w 2892097"/>
              <a:gd name="connsiteY0" fmla="*/ 9003 h 1102113"/>
              <a:gd name="connsiteX1" fmla="*/ 6117 w 2892097"/>
              <a:gd name="connsiteY1" fmla="*/ 161039 h 1102113"/>
              <a:gd name="connsiteX2" fmla="*/ 2501572 w 2892097"/>
              <a:gd name="connsiteY2" fmla="*/ 657006 h 1102113"/>
              <a:gd name="connsiteX3" fmla="*/ 2892097 w 2892097"/>
              <a:gd name="connsiteY3" fmla="*/ 1049483 h 1102113"/>
              <a:gd name="connsiteX0" fmla="*/ 0 w 2891618"/>
              <a:gd name="connsiteY0" fmla="*/ 0 h 1218855"/>
              <a:gd name="connsiteX1" fmla="*/ 24198 w 2891618"/>
              <a:gd name="connsiteY1" fmla="*/ 339252 h 1218855"/>
              <a:gd name="connsiteX2" fmla="*/ 2501093 w 2891618"/>
              <a:gd name="connsiteY2" fmla="*/ 648003 h 1218855"/>
              <a:gd name="connsiteX3" fmla="*/ 2891618 w 2891618"/>
              <a:gd name="connsiteY3" fmla="*/ 1040480 h 1218855"/>
              <a:gd name="connsiteX0" fmla="*/ 0 w 2891618"/>
              <a:gd name="connsiteY0" fmla="*/ 0 h 1076778"/>
              <a:gd name="connsiteX1" fmla="*/ 24198 w 2891618"/>
              <a:gd name="connsiteY1" fmla="*/ 339252 h 1076778"/>
              <a:gd name="connsiteX2" fmla="*/ 2501093 w 2891618"/>
              <a:gd name="connsiteY2" fmla="*/ 648003 h 1076778"/>
              <a:gd name="connsiteX3" fmla="*/ 2891618 w 2891618"/>
              <a:gd name="connsiteY3" fmla="*/ 1040480 h 1076778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4306"/>
              <a:gd name="connsiteY0" fmla="*/ 0 h 1139896"/>
              <a:gd name="connsiteX1" fmla="*/ 16886 w 2884306"/>
              <a:gd name="connsiteY1" fmla="*/ 402370 h 1139896"/>
              <a:gd name="connsiteX2" fmla="*/ 2493781 w 2884306"/>
              <a:gd name="connsiteY2" fmla="*/ 711121 h 1139896"/>
              <a:gd name="connsiteX3" fmla="*/ 2884306 w 2884306"/>
              <a:gd name="connsiteY3" fmla="*/ 1103598 h 1139896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905074"/>
              <a:gd name="connsiteY0" fmla="*/ 0 h 1132780"/>
              <a:gd name="connsiteX1" fmla="*/ 37654 w 2905074"/>
              <a:gd name="connsiteY1" fmla="*/ 395254 h 1132780"/>
              <a:gd name="connsiteX2" fmla="*/ 2514549 w 2905074"/>
              <a:gd name="connsiteY2" fmla="*/ 704005 h 1132780"/>
              <a:gd name="connsiteX3" fmla="*/ 2905074 w 2905074"/>
              <a:gd name="connsiteY3" fmla="*/ 1096482 h 1132780"/>
              <a:gd name="connsiteX0" fmla="*/ 0 w 2888509"/>
              <a:gd name="connsiteY0" fmla="*/ 0 h 1134634"/>
              <a:gd name="connsiteX1" fmla="*/ 21089 w 2888509"/>
              <a:gd name="connsiteY1" fmla="*/ 397108 h 1134634"/>
              <a:gd name="connsiteX2" fmla="*/ 2497984 w 2888509"/>
              <a:gd name="connsiteY2" fmla="*/ 705859 h 1134634"/>
              <a:gd name="connsiteX3" fmla="*/ 2888509 w 2888509"/>
              <a:gd name="connsiteY3" fmla="*/ 1098336 h 1134634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0341" h="1128986">
                <a:moveTo>
                  <a:pt x="0" y="0"/>
                </a:moveTo>
                <a:cubicBezTo>
                  <a:pt x="33657" y="400218"/>
                  <a:pt x="2985" y="56523"/>
                  <a:pt x="32921" y="395784"/>
                </a:cubicBezTo>
                <a:cubicBezTo>
                  <a:pt x="260146" y="1882878"/>
                  <a:pt x="1951365" y="636193"/>
                  <a:pt x="2509816" y="704535"/>
                </a:cubicBezTo>
                <a:cubicBezTo>
                  <a:pt x="2724604" y="731871"/>
                  <a:pt x="2874957" y="864650"/>
                  <a:pt x="2900341" y="1097012"/>
                </a:cubicBezTo>
              </a:path>
            </a:pathLst>
          </a:custGeom>
          <a:noFill/>
          <a:ln w="156198" cap="flat">
            <a:solidFill>
              <a:srgbClr val="009EAA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70D4F139-188E-F1A4-D198-816E9EC371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4932625" cy="720354"/>
          </a:xfrm>
        </p:spPr>
        <p:txBody>
          <a:bodyPr/>
          <a:lstStyle>
            <a:lvl1pPr>
              <a:tabLst>
                <a:tab pos="4303713" algn="l"/>
              </a:tabLs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2" name="Espace réservé du texte 17">
            <a:extLst>
              <a:ext uri="{FF2B5EF4-FFF2-40B4-BE49-F238E27FC236}">
                <a16:creationId xmlns:a16="http://schemas.microsoft.com/office/drawing/2014/main" id="{1E63FEA1-0A2B-33EE-804D-C8FB757A09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A3C7C61E-36E8-DED3-16D0-0FA9D5EBF2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999" y="2319977"/>
            <a:ext cx="4944001" cy="3484626"/>
          </a:xfrm>
        </p:spPr>
        <p:txBody>
          <a:bodyPr/>
          <a:lstStyle>
            <a:lvl1pPr>
              <a:defRPr sz="1200">
                <a:solidFill>
                  <a:srgbClr val="210000"/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7" name="Espace réservé du texte 17">
            <a:extLst>
              <a:ext uri="{FF2B5EF4-FFF2-40B4-BE49-F238E27FC236}">
                <a16:creationId xmlns:a16="http://schemas.microsoft.com/office/drawing/2014/main" id="{6C3FEAB1-7560-0677-BF1A-BA28E7CCA0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75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6145EB13-FD67-298C-6FD3-43CA2BE4C3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75" y="2319977"/>
            <a:ext cx="4944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0" name="Espace réservé du texte 64">
            <a:extLst>
              <a:ext uri="{FF2B5EF4-FFF2-40B4-BE49-F238E27FC236}">
                <a16:creationId xmlns:a16="http://schemas.microsoft.com/office/drawing/2014/main" id="{5CDFD6E5-8DFF-3C9C-D6AE-28975D23C2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49440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863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47791B-36A4-B2D8-3946-A51B64A5662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B3D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3DFFF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87E4AF9-B7C2-B3C4-C822-2BB4AC2F2F0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Graphique 27">
            <a:extLst>
              <a:ext uri="{FF2B5EF4-FFF2-40B4-BE49-F238E27FC236}">
                <a16:creationId xmlns:a16="http://schemas.microsoft.com/office/drawing/2014/main" id="{7F1BF4D8-DFC0-0997-2DF7-8E300A7B7643}"/>
              </a:ext>
            </a:extLst>
          </p:cNvPr>
          <p:cNvSpPr/>
          <p:nvPr userDrawn="1"/>
        </p:nvSpPr>
        <p:spPr>
          <a:xfrm rot="21216782" flipH="1">
            <a:off x="6725794" y="156247"/>
            <a:ext cx="2900341" cy="1128986"/>
          </a:xfrm>
          <a:custGeom>
            <a:avLst/>
            <a:gdLst>
              <a:gd name="connsiteX0" fmla="*/ 0 w 3491293"/>
              <a:gd name="connsiteY0" fmla="*/ 0 h 1548341"/>
              <a:gd name="connsiteX1" fmla="*/ 605314 w 3491293"/>
              <a:gd name="connsiteY1" fmla="*/ 607267 h 1548341"/>
              <a:gd name="connsiteX2" fmla="*/ 3100769 w 3491293"/>
              <a:gd name="connsiteY2" fmla="*/ 1103234 h 1548341"/>
              <a:gd name="connsiteX3" fmla="*/ 3491294 w 3491293"/>
              <a:gd name="connsiteY3" fmla="*/ 1495711 h 1548341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2934785"/>
              <a:gd name="connsiteY0" fmla="*/ 0 h 1457282"/>
              <a:gd name="connsiteX1" fmla="*/ 48805 w 2934785"/>
              <a:gd name="connsiteY1" fmla="*/ 516208 h 1457282"/>
              <a:gd name="connsiteX2" fmla="*/ 2544260 w 2934785"/>
              <a:gd name="connsiteY2" fmla="*/ 1012175 h 1457282"/>
              <a:gd name="connsiteX3" fmla="*/ 2934785 w 2934785"/>
              <a:gd name="connsiteY3" fmla="*/ 1404652 h 1457282"/>
              <a:gd name="connsiteX0" fmla="*/ 0 w 2915323"/>
              <a:gd name="connsiteY0" fmla="*/ 0 h 1454668"/>
              <a:gd name="connsiteX1" fmla="*/ 29343 w 2915323"/>
              <a:gd name="connsiteY1" fmla="*/ 513594 h 1454668"/>
              <a:gd name="connsiteX2" fmla="*/ 2524798 w 2915323"/>
              <a:gd name="connsiteY2" fmla="*/ 1009561 h 1454668"/>
              <a:gd name="connsiteX3" fmla="*/ 2915323 w 2915323"/>
              <a:gd name="connsiteY3" fmla="*/ 1402038 h 14546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257"/>
              <a:gd name="connsiteY0" fmla="*/ 0 h 1447038"/>
              <a:gd name="connsiteX1" fmla="*/ 33277 w 2919257"/>
              <a:gd name="connsiteY1" fmla="*/ 505964 h 1447038"/>
              <a:gd name="connsiteX2" fmla="*/ 2528732 w 2919257"/>
              <a:gd name="connsiteY2" fmla="*/ 1001931 h 1447038"/>
              <a:gd name="connsiteX3" fmla="*/ 2919257 w 2919257"/>
              <a:gd name="connsiteY3" fmla="*/ 1394408 h 1447038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892979"/>
              <a:gd name="connsiteY0" fmla="*/ 0 h 1148068"/>
              <a:gd name="connsiteX1" fmla="*/ 6999 w 2892979"/>
              <a:gd name="connsiteY1" fmla="*/ 206994 h 1148068"/>
              <a:gd name="connsiteX2" fmla="*/ 2502454 w 2892979"/>
              <a:gd name="connsiteY2" fmla="*/ 702961 h 1148068"/>
              <a:gd name="connsiteX3" fmla="*/ 2892979 w 2892979"/>
              <a:gd name="connsiteY3" fmla="*/ 1095438 h 1148068"/>
              <a:gd name="connsiteX0" fmla="*/ 0 w 3118588"/>
              <a:gd name="connsiteY0" fmla="*/ 0 h 1130002"/>
              <a:gd name="connsiteX1" fmla="*/ 232608 w 3118588"/>
              <a:gd name="connsiteY1" fmla="*/ 188928 h 1130002"/>
              <a:gd name="connsiteX2" fmla="*/ 2728063 w 3118588"/>
              <a:gd name="connsiteY2" fmla="*/ 684895 h 1130002"/>
              <a:gd name="connsiteX3" fmla="*/ 3118588 w 3118588"/>
              <a:gd name="connsiteY3" fmla="*/ 1077372 h 1130002"/>
              <a:gd name="connsiteX0" fmla="*/ 53925 w 2888395"/>
              <a:gd name="connsiteY0" fmla="*/ 85464 h 1074749"/>
              <a:gd name="connsiteX1" fmla="*/ 2415 w 2888395"/>
              <a:gd name="connsiteY1" fmla="*/ 133675 h 1074749"/>
              <a:gd name="connsiteX2" fmla="*/ 2497870 w 2888395"/>
              <a:gd name="connsiteY2" fmla="*/ 629642 h 1074749"/>
              <a:gd name="connsiteX3" fmla="*/ 2888395 w 2888395"/>
              <a:gd name="connsiteY3" fmla="*/ 1022119 h 1074749"/>
              <a:gd name="connsiteX0" fmla="*/ 479 w 2892097"/>
              <a:gd name="connsiteY0" fmla="*/ 9003 h 1102113"/>
              <a:gd name="connsiteX1" fmla="*/ 6117 w 2892097"/>
              <a:gd name="connsiteY1" fmla="*/ 161039 h 1102113"/>
              <a:gd name="connsiteX2" fmla="*/ 2501572 w 2892097"/>
              <a:gd name="connsiteY2" fmla="*/ 657006 h 1102113"/>
              <a:gd name="connsiteX3" fmla="*/ 2892097 w 2892097"/>
              <a:gd name="connsiteY3" fmla="*/ 1049483 h 1102113"/>
              <a:gd name="connsiteX0" fmla="*/ 0 w 2891618"/>
              <a:gd name="connsiteY0" fmla="*/ 0 h 1218855"/>
              <a:gd name="connsiteX1" fmla="*/ 24198 w 2891618"/>
              <a:gd name="connsiteY1" fmla="*/ 339252 h 1218855"/>
              <a:gd name="connsiteX2" fmla="*/ 2501093 w 2891618"/>
              <a:gd name="connsiteY2" fmla="*/ 648003 h 1218855"/>
              <a:gd name="connsiteX3" fmla="*/ 2891618 w 2891618"/>
              <a:gd name="connsiteY3" fmla="*/ 1040480 h 1218855"/>
              <a:gd name="connsiteX0" fmla="*/ 0 w 2891618"/>
              <a:gd name="connsiteY0" fmla="*/ 0 h 1076778"/>
              <a:gd name="connsiteX1" fmla="*/ 24198 w 2891618"/>
              <a:gd name="connsiteY1" fmla="*/ 339252 h 1076778"/>
              <a:gd name="connsiteX2" fmla="*/ 2501093 w 2891618"/>
              <a:gd name="connsiteY2" fmla="*/ 648003 h 1076778"/>
              <a:gd name="connsiteX3" fmla="*/ 2891618 w 2891618"/>
              <a:gd name="connsiteY3" fmla="*/ 1040480 h 1076778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4306"/>
              <a:gd name="connsiteY0" fmla="*/ 0 h 1139896"/>
              <a:gd name="connsiteX1" fmla="*/ 16886 w 2884306"/>
              <a:gd name="connsiteY1" fmla="*/ 402370 h 1139896"/>
              <a:gd name="connsiteX2" fmla="*/ 2493781 w 2884306"/>
              <a:gd name="connsiteY2" fmla="*/ 711121 h 1139896"/>
              <a:gd name="connsiteX3" fmla="*/ 2884306 w 2884306"/>
              <a:gd name="connsiteY3" fmla="*/ 1103598 h 1139896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905074"/>
              <a:gd name="connsiteY0" fmla="*/ 0 h 1132780"/>
              <a:gd name="connsiteX1" fmla="*/ 37654 w 2905074"/>
              <a:gd name="connsiteY1" fmla="*/ 395254 h 1132780"/>
              <a:gd name="connsiteX2" fmla="*/ 2514549 w 2905074"/>
              <a:gd name="connsiteY2" fmla="*/ 704005 h 1132780"/>
              <a:gd name="connsiteX3" fmla="*/ 2905074 w 2905074"/>
              <a:gd name="connsiteY3" fmla="*/ 1096482 h 1132780"/>
              <a:gd name="connsiteX0" fmla="*/ 0 w 2888509"/>
              <a:gd name="connsiteY0" fmla="*/ 0 h 1134634"/>
              <a:gd name="connsiteX1" fmla="*/ 21089 w 2888509"/>
              <a:gd name="connsiteY1" fmla="*/ 397108 h 1134634"/>
              <a:gd name="connsiteX2" fmla="*/ 2497984 w 2888509"/>
              <a:gd name="connsiteY2" fmla="*/ 705859 h 1134634"/>
              <a:gd name="connsiteX3" fmla="*/ 2888509 w 2888509"/>
              <a:gd name="connsiteY3" fmla="*/ 1098336 h 1134634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0341" h="1128986">
                <a:moveTo>
                  <a:pt x="0" y="0"/>
                </a:moveTo>
                <a:cubicBezTo>
                  <a:pt x="33657" y="400218"/>
                  <a:pt x="2985" y="56523"/>
                  <a:pt x="32921" y="395784"/>
                </a:cubicBezTo>
                <a:cubicBezTo>
                  <a:pt x="260146" y="1882878"/>
                  <a:pt x="1951365" y="636193"/>
                  <a:pt x="2509816" y="704535"/>
                </a:cubicBezTo>
                <a:cubicBezTo>
                  <a:pt x="2724604" y="731871"/>
                  <a:pt x="2874957" y="864650"/>
                  <a:pt x="2900341" y="1097012"/>
                </a:cubicBezTo>
              </a:path>
            </a:pathLst>
          </a:custGeom>
          <a:noFill/>
          <a:ln w="156198" cap="flat">
            <a:solidFill>
              <a:srgbClr val="007BEA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2371B8"/>
              </a:solidFill>
            </a:endParaRPr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70D4F139-188E-F1A4-D198-816E9EC371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4932625" cy="720354"/>
          </a:xfrm>
        </p:spPr>
        <p:txBody>
          <a:bodyPr/>
          <a:lstStyle>
            <a:lvl1pPr>
              <a:tabLst>
                <a:tab pos="4303713" algn="l"/>
              </a:tabLs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2" name="Espace réservé du texte 17">
            <a:extLst>
              <a:ext uri="{FF2B5EF4-FFF2-40B4-BE49-F238E27FC236}">
                <a16:creationId xmlns:a16="http://schemas.microsoft.com/office/drawing/2014/main" id="{1E63FEA1-0A2B-33EE-804D-C8FB757A09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A3C7C61E-36E8-DED3-16D0-0FA9D5EBF2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999" y="2319977"/>
            <a:ext cx="4944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7" name="Espace réservé du texte 17">
            <a:extLst>
              <a:ext uri="{FF2B5EF4-FFF2-40B4-BE49-F238E27FC236}">
                <a16:creationId xmlns:a16="http://schemas.microsoft.com/office/drawing/2014/main" id="{6C3FEAB1-7560-0677-BF1A-BA28E7CCA0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75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6145EB13-FD67-298C-6FD3-43CA2BE4C3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75" y="2319977"/>
            <a:ext cx="4944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0" name="Espace réservé du texte 64">
            <a:extLst>
              <a:ext uri="{FF2B5EF4-FFF2-40B4-BE49-F238E27FC236}">
                <a16:creationId xmlns:a16="http://schemas.microsoft.com/office/drawing/2014/main" id="{5CDFD6E5-8DFF-3C9C-D6AE-28975D23C2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49440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688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47791B-36A4-B2D8-3946-A51B64A5662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E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87E4AF9-B7C2-B3C4-C822-2BB4AC2F2F0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Graphique 27">
            <a:extLst>
              <a:ext uri="{FF2B5EF4-FFF2-40B4-BE49-F238E27FC236}">
                <a16:creationId xmlns:a16="http://schemas.microsoft.com/office/drawing/2014/main" id="{7F1BF4D8-DFC0-0997-2DF7-8E300A7B7643}"/>
              </a:ext>
            </a:extLst>
          </p:cNvPr>
          <p:cNvSpPr/>
          <p:nvPr userDrawn="1"/>
        </p:nvSpPr>
        <p:spPr>
          <a:xfrm rot="21216782" flipH="1">
            <a:off x="6725794" y="156247"/>
            <a:ext cx="2900341" cy="1128986"/>
          </a:xfrm>
          <a:custGeom>
            <a:avLst/>
            <a:gdLst>
              <a:gd name="connsiteX0" fmla="*/ 0 w 3491293"/>
              <a:gd name="connsiteY0" fmla="*/ 0 h 1548341"/>
              <a:gd name="connsiteX1" fmla="*/ 605314 w 3491293"/>
              <a:gd name="connsiteY1" fmla="*/ 607267 h 1548341"/>
              <a:gd name="connsiteX2" fmla="*/ 3100769 w 3491293"/>
              <a:gd name="connsiteY2" fmla="*/ 1103234 h 1548341"/>
              <a:gd name="connsiteX3" fmla="*/ 3491294 w 3491293"/>
              <a:gd name="connsiteY3" fmla="*/ 1495711 h 1548341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2934785"/>
              <a:gd name="connsiteY0" fmla="*/ 0 h 1457282"/>
              <a:gd name="connsiteX1" fmla="*/ 48805 w 2934785"/>
              <a:gd name="connsiteY1" fmla="*/ 516208 h 1457282"/>
              <a:gd name="connsiteX2" fmla="*/ 2544260 w 2934785"/>
              <a:gd name="connsiteY2" fmla="*/ 1012175 h 1457282"/>
              <a:gd name="connsiteX3" fmla="*/ 2934785 w 2934785"/>
              <a:gd name="connsiteY3" fmla="*/ 1404652 h 1457282"/>
              <a:gd name="connsiteX0" fmla="*/ 0 w 2915323"/>
              <a:gd name="connsiteY0" fmla="*/ 0 h 1454668"/>
              <a:gd name="connsiteX1" fmla="*/ 29343 w 2915323"/>
              <a:gd name="connsiteY1" fmla="*/ 513594 h 1454668"/>
              <a:gd name="connsiteX2" fmla="*/ 2524798 w 2915323"/>
              <a:gd name="connsiteY2" fmla="*/ 1009561 h 1454668"/>
              <a:gd name="connsiteX3" fmla="*/ 2915323 w 2915323"/>
              <a:gd name="connsiteY3" fmla="*/ 1402038 h 14546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257"/>
              <a:gd name="connsiteY0" fmla="*/ 0 h 1447038"/>
              <a:gd name="connsiteX1" fmla="*/ 33277 w 2919257"/>
              <a:gd name="connsiteY1" fmla="*/ 505964 h 1447038"/>
              <a:gd name="connsiteX2" fmla="*/ 2528732 w 2919257"/>
              <a:gd name="connsiteY2" fmla="*/ 1001931 h 1447038"/>
              <a:gd name="connsiteX3" fmla="*/ 2919257 w 2919257"/>
              <a:gd name="connsiteY3" fmla="*/ 1394408 h 1447038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892979"/>
              <a:gd name="connsiteY0" fmla="*/ 0 h 1148068"/>
              <a:gd name="connsiteX1" fmla="*/ 6999 w 2892979"/>
              <a:gd name="connsiteY1" fmla="*/ 206994 h 1148068"/>
              <a:gd name="connsiteX2" fmla="*/ 2502454 w 2892979"/>
              <a:gd name="connsiteY2" fmla="*/ 702961 h 1148068"/>
              <a:gd name="connsiteX3" fmla="*/ 2892979 w 2892979"/>
              <a:gd name="connsiteY3" fmla="*/ 1095438 h 1148068"/>
              <a:gd name="connsiteX0" fmla="*/ 0 w 3118588"/>
              <a:gd name="connsiteY0" fmla="*/ 0 h 1130002"/>
              <a:gd name="connsiteX1" fmla="*/ 232608 w 3118588"/>
              <a:gd name="connsiteY1" fmla="*/ 188928 h 1130002"/>
              <a:gd name="connsiteX2" fmla="*/ 2728063 w 3118588"/>
              <a:gd name="connsiteY2" fmla="*/ 684895 h 1130002"/>
              <a:gd name="connsiteX3" fmla="*/ 3118588 w 3118588"/>
              <a:gd name="connsiteY3" fmla="*/ 1077372 h 1130002"/>
              <a:gd name="connsiteX0" fmla="*/ 53925 w 2888395"/>
              <a:gd name="connsiteY0" fmla="*/ 85464 h 1074749"/>
              <a:gd name="connsiteX1" fmla="*/ 2415 w 2888395"/>
              <a:gd name="connsiteY1" fmla="*/ 133675 h 1074749"/>
              <a:gd name="connsiteX2" fmla="*/ 2497870 w 2888395"/>
              <a:gd name="connsiteY2" fmla="*/ 629642 h 1074749"/>
              <a:gd name="connsiteX3" fmla="*/ 2888395 w 2888395"/>
              <a:gd name="connsiteY3" fmla="*/ 1022119 h 1074749"/>
              <a:gd name="connsiteX0" fmla="*/ 479 w 2892097"/>
              <a:gd name="connsiteY0" fmla="*/ 9003 h 1102113"/>
              <a:gd name="connsiteX1" fmla="*/ 6117 w 2892097"/>
              <a:gd name="connsiteY1" fmla="*/ 161039 h 1102113"/>
              <a:gd name="connsiteX2" fmla="*/ 2501572 w 2892097"/>
              <a:gd name="connsiteY2" fmla="*/ 657006 h 1102113"/>
              <a:gd name="connsiteX3" fmla="*/ 2892097 w 2892097"/>
              <a:gd name="connsiteY3" fmla="*/ 1049483 h 1102113"/>
              <a:gd name="connsiteX0" fmla="*/ 0 w 2891618"/>
              <a:gd name="connsiteY0" fmla="*/ 0 h 1218855"/>
              <a:gd name="connsiteX1" fmla="*/ 24198 w 2891618"/>
              <a:gd name="connsiteY1" fmla="*/ 339252 h 1218855"/>
              <a:gd name="connsiteX2" fmla="*/ 2501093 w 2891618"/>
              <a:gd name="connsiteY2" fmla="*/ 648003 h 1218855"/>
              <a:gd name="connsiteX3" fmla="*/ 2891618 w 2891618"/>
              <a:gd name="connsiteY3" fmla="*/ 1040480 h 1218855"/>
              <a:gd name="connsiteX0" fmla="*/ 0 w 2891618"/>
              <a:gd name="connsiteY0" fmla="*/ 0 h 1076778"/>
              <a:gd name="connsiteX1" fmla="*/ 24198 w 2891618"/>
              <a:gd name="connsiteY1" fmla="*/ 339252 h 1076778"/>
              <a:gd name="connsiteX2" fmla="*/ 2501093 w 2891618"/>
              <a:gd name="connsiteY2" fmla="*/ 648003 h 1076778"/>
              <a:gd name="connsiteX3" fmla="*/ 2891618 w 2891618"/>
              <a:gd name="connsiteY3" fmla="*/ 1040480 h 1076778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4306"/>
              <a:gd name="connsiteY0" fmla="*/ 0 h 1139896"/>
              <a:gd name="connsiteX1" fmla="*/ 16886 w 2884306"/>
              <a:gd name="connsiteY1" fmla="*/ 402370 h 1139896"/>
              <a:gd name="connsiteX2" fmla="*/ 2493781 w 2884306"/>
              <a:gd name="connsiteY2" fmla="*/ 711121 h 1139896"/>
              <a:gd name="connsiteX3" fmla="*/ 2884306 w 2884306"/>
              <a:gd name="connsiteY3" fmla="*/ 1103598 h 1139896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905074"/>
              <a:gd name="connsiteY0" fmla="*/ 0 h 1132780"/>
              <a:gd name="connsiteX1" fmla="*/ 37654 w 2905074"/>
              <a:gd name="connsiteY1" fmla="*/ 395254 h 1132780"/>
              <a:gd name="connsiteX2" fmla="*/ 2514549 w 2905074"/>
              <a:gd name="connsiteY2" fmla="*/ 704005 h 1132780"/>
              <a:gd name="connsiteX3" fmla="*/ 2905074 w 2905074"/>
              <a:gd name="connsiteY3" fmla="*/ 1096482 h 1132780"/>
              <a:gd name="connsiteX0" fmla="*/ 0 w 2888509"/>
              <a:gd name="connsiteY0" fmla="*/ 0 h 1134634"/>
              <a:gd name="connsiteX1" fmla="*/ 21089 w 2888509"/>
              <a:gd name="connsiteY1" fmla="*/ 397108 h 1134634"/>
              <a:gd name="connsiteX2" fmla="*/ 2497984 w 2888509"/>
              <a:gd name="connsiteY2" fmla="*/ 705859 h 1134634"/>
              <a:gd name="connsiteX3" fmla="*/ 2888509 w 2888509"/>
              <a:gd name="connsiteY3" fmla="*/ 1098336 h 1134634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0341" h="1128986">
                <a:moveTo>
                  <a:pt x="0" y="0"/>
                </a:moveTo>
                <a:cubicBezTo>
                  <a:pt x="33657" y="400218"/>
                  <a:pt x="2985" y="56523"/>
                  <a:pt x="32921" y="395784"/>
                </a:cubicBezTo>
                <a:cubicBezTo>
                  <a:pt x="260146" y="1882878"/>
                  <a:pt x="1951365" y="636193"/>
                  <a:pt x="2509816" y="704535"/>
                </a:cubicBezTo>
                <a:cubicBezTo>
                  <a:pt x="2724604" y="731871"/>
                  <a:pt x="2874957" y="864650"/>
                  <a:pt x="2900341" y="1097012"/>
                </a:cubicBezTo>
              </a:path>
            </a:pathLst>
          </a:custGeom>
          <a:noFill/>
          <a:ln w="156198" cap="flat">
            <a:solidFill>
              <a:srgbClr val="FFB93E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70D4F139-188E-F1A4-D198-816E9EC371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4932625" cy="720354"/>
          </a:xfrm>
        </p:spPr>
        <p:txBody>
          <a:bodyPr/>
          <a:lstStyle>
            <a:lvl1pPr>
              <a:tabLst>
                <a:tab pos="4303713" algn="l"/>
              </a:tabLs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2" name="Espace réservé du texte 17">
            <a:extLst>
              <a:ext uri="{FF2B5EF4-FFF2-40B4-BE49-F238E27FC236}">
                <a16:creationId xmlns:a16="http://schemas.microsoft.com/office/drawing/2014/main" id="{1E63FEA1-0A2B-33EE-804D-C8FB757A09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A3C7C61E-36E8-DED3-16D0-0FA9D5EBF2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999" y="2319977"/>
            <a:ext cx="4944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7" name="Espace réservé du texte 17">
            <a:extLst>
              <a:ext uri="{FF2B5EF4-FFF2-40B4-BE49-F238E27FC236}">
                <a16:creationId xmlns:a16="http://schemas.microsoft.com/office/drawing/2014/main" id="{6C3FEAB1-7560-0677-BF1A-BA28E7CCA0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75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6145EB13-FD67-298C-6FD3-43CA2BE4C3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75" y="2319977"/>
            <a:ext cx="4944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0" name="Espace réservé du texte 64">
            <a:extLst>
              <a:ext uri="{FF2B5EF4-FFF2-40B4-BE49-F238E27FC236}">
                <a16:creationId xmlns:a16="http://schemas.microsoft.com/office/drawing/2014/main" id="{5CDFD6E5-8DFF-3C9C-D6AE-28975D23C2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49440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249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47791B-36A4-B2D8-3946-A51B64A5662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C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87E4AF9-B7C2-B3C4-C822-2BB4AC2F2F0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Graphique 27">
            <a:extLst>
              <a:ext uri="{FF2B5EF4-FFF2-40B4-BE49-F238E27FC236}">
                <a16:creationId xmlns:a16="http://schemas.microsoft.com/office/drawing/2014/main" id="{7F1BF4D8-DFC0-0997-2DF7-8E300A7B7643}"/>
              </a:ext>
            </a:extLst>
          </p:cNvPr>
          <p:cNvSpPr/>
          <p:nvPr userDrawn="1"/>
        </p:nvSpPr>
        <p:spPr>
          <a:xfrm rot="21216782" flipH="1">
            <a:off x="6725794" y="156247"/>
            <a:ext cx="2900341" cy="1128986"/>
          </a:xfrm>
          <a:custGeom>
            <a:avLst/>
            <a:gdLst>
              <a:gd name="connsiteX0" fmla="*/ 0 w 3491293"/>
              <a:gd name="connsiteY0" fmla="*/ 0 h 1548341"/>
              <a:gd name="connsiteX1" fmla="*/ 605314 w 3491293"/>
              <a:gd name="connsiteY1" fmla="*/ 607267 h 1548341"/>
              <a:gd name="connsiteX2" fmla="*/ 3100769 w 3491293"/>
              <a:gd name="connsiteY2" fmla="*/ 1103234 h 1548341"/>
              <a:gd name="connsiteX3" fmla="*/ 3491294 w 3491293"/>
              <a:gd name="connsiteY3" fmla="*/ 1495711 h 1548341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2934785"/>
              <a:gd name="connsiteY0" fmla="*/ 0 h 1457282"/>
              <a:gd name="connsiteX1" fmla="*/ 48805 w 2934785"/>
              <a:gd name="connsiteY1" fmla="*/ 516208 h 1457282"/>
              <a:gd name="connsiteX2" fmla="*/ 2544260 w 2934785"/>
              <a:gd name="connsiteY2" fmla="*/ 1012175 h 1457282"/>
              <a:gd name="connsiteX3" fmla="*/ 2934785 w 2934785"/>
              <a:gd name="connsiteY3" fmla="*/ 1404652 h 1457282"/>
              <a:gd name="connsiteX0" fmla="*/ 0 w 2915323"/>
              <a:gd name="connsiteY0" fmla="*/ 0 h 1454668"/>
              <a:gd name="connsiteX1" fmla="*/ 29343 w 2915323"/>
              <a:gd name="connsiteY1" fmla="*/ 513594 h 1454668"/>
              <a:gd name="connsiteX2" fmla="*/ 2524798 w 2915323"/>
              <a:gd name="connsiteY2" fmla="*/ 1009561 h 1454668"/>
              <a:gd name="connsiteX3" fmla="*/ 2915323 w 2915323"/>
              <a:gd name="connsiteY3" fmla="*/ 1402038 h 14546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257"/>
              <a:gd name="connsiteY0" fmla="*/ 0 h 1447038"/>
              <a:gd name="connsiteX1" fmla="*/ 33277 w 2919257"/>
              <a:gd name="connsiteY1" fmla="*/ 505964 h 1447038"/>
              <a:gd name="connsiteX2" fmla="*/ 2528732 w 2919257"/>
              <a:gd name="connsiteY2" fmla="*/ 1001931 h 1447038"/>
              <a:gd name="connsiteX3" fmla="*/ 2919257 w 2919257"/>
              <a:gd name="connsiteY3" fmla="*/ 1394408 h 1447038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892979"/>
              <a:gd name="connsiteY0" fmla="*/ 0 h 1148068"/>
              <a:gd name="connsiteX1" fmla="*/ 6999 w 2892979"/>
              <a:gd name="connsiteY1" fmla="*/ 206994 h 1148068"/>
              <a:gd name="connsiteX2" fmla="*/ 2502454 w 2892979"/>
              <a:gd name="connsiteY2" fmla="*/ 702961 h 1148068"/>
              <a:gd name="connsiteX3" fmla="*/ 2892979 w 2892979"/>
              <a:gd name="connsiteY3" fmla="*/ 1095438 h 1148068"/>
              <a:gd name="connsiteX0" fmla="*/ 0 w 3118588"/>
              <a:gd name="connsiteY0" fmla="*/ 0 h 1130002"/>
              <a:gd name="connsiteX1" fmla="*/ 232608 w 3118588"/>
              <a:gd name="connsiteY1" fmla="*/ 188928 h 1130002"/>
              <a:gd name="connsiteX2" fmla="*/ 2728063 w 3118588"/>
              <a:gd name="connsiteY2" fmla="*/ 684895 h 1130002"/>
              <a:gd name="connsiteX3" fmla="*/ 3118588 w 3118588"/>
              <a:gd name="connsiteY3" fmla="*/ 1077372 h 1130002"/>
              <a:gd name="connsiteX0" fmla="*/ 53925 w 2888395"/>
              <a:gd name="connsiteY0" fmla="*/ 85464 h 1074749"/>
              <a:gd name="connsiteX1" fmla="*/ 2415 w 2888395"/>
              <a:gd name="connsiteY1" fmla="*/ 133675 h 1074749"/>
              <a:gd name="connsiteX2" fmla="*/ 2497870 w 2888395"/>
              <a:gd name="connsiteY2" fmla="*/ 629642 h 1074749"/>
              <a:gd name="connsiteX3" fmla="*/ 2888395 w 2888395"/>
              <a:gd name="connsiteY3" fmla="*/ 1022119 h 1074749"/>
              <a:gd name="connsiteX0" fmla="*/ 479 w 2892097"/>
              <a:gd name="connsiteY0" fmla="*/ 9003 h 1102113"/>
              <a:gd name="connsiteX1" fmla="*/ 6117 w 2892097"/>
              <a:gd name="connsiteY1" fmla="*/ 161039 h 1102113"/>
              <a:gd name="connsiteX2" fmla="*/ 2501572 w 2892097"/>
              <a:gd name="connsiteY2" fmla="*/ 657006 h 1102113"/>
              <a:gd name="connsiteX3" fmla="*/ 2892097 w 2892097"/>
              <a:gd name="connsiteY3" fmla="*/ 1049483 h 1102113"/>
              <a:gd name="connsiteX0" fmla="*/ 0 w 2891618"/>
              <a:gd name="connsiteY0" fmla="*/ 0 h 1218855"/>
              <a:gd name="connsiteX1" fmla="*/ 24198 w 2891618"/>
              <a:gd name="connsiteY1" fmla="*/ 339252 h 1218855"/>
              <a:gd name="connsiteX2" fmla="*/ 2501093 w 2891618"/>
              <a:gd name="connsiteY2" fmla="*/ 648003 h 1218855"/>
              <a:gd name="connsiteX3" fmla="*/ 2891618 w 2891618"/>
              <a:gd name="connsiteY3" fmla="*/ 1040480 h 1218855"/>
              <a:gd name="connsiteX0" fmla="*/ 0 w 2891618"/>
              <a:gd name="connsiteY0" fmla="*/ 0 h 1076778"/>
              <a:gd name="connsiteX1" fmla="*/ 24198 w 2891618"/>
              <a:gd name="connsiteY1" fmla="*/ 339252 h 1076778"/>
              <a:gd name="connsiteX2" fmla="*/ 2501093 w 2891618"/>
              <a:gd name="connsiteY2" fmla="*/ 648003 h 1076778"/>
              <a:gd name="connsiteX3" fmla="*/ 2891618 w 2891618"/>
              <a:gd name="connsiteY3" fmla="*/ 1040480 h 1076778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4306"/>
              <a:gd name="connsiteY0" fmla="*/ 0 h 1139896"/>
              <a:gd name="connsiteX1" fmla="*/ 16886 w 2884306"/>
              <a:gd name="connsiteY1" fmla="*/ 402370 h 1139896"/>
              <a:gd name="connsiteX2" fmla="*/ 2493781 w 2884306"/>
              <a:gd name="connsiteY2" fmla="*/ 711121 h 1139896"/>
              <a:gd name="connsiteX3" fmla="*/ 2884306 w 2884306"/>
              <a:gd name="connsiteY3" fmla="*/ 1103598 h 1139896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905074"/>
              <a:gd name="connsiteY0" fmla="*/ 0 h 1132780"/>
              <a:gd name="connsiteX1" fmla="*/ 37654 w 2905074"/>
              <a:gd name="connsiteY1" fmla="*/ 395254 h 1132780"/>
              <a:gd name="connsiteX2" fmla="*/ 2514549 w 2905074"/>
              <a:gd name="connsiteY2" fmla="*/ 704005 h 1132780"/>
              <a:gd name="connsiteX3" fmla="*/ 2905074 w 2905074"/>
              <a:gd name="connsiteY3" fmla="*/ 1096482 h 1132780"/>
              <a:gd name="connsiteX0" fmla="*/ 0 w 2888509"/>
              <a:gd name="connsiteY0" fmla="*/ 0 h 1134634"/>
              <a:gd name="connsiteX1" fmla="*/ 21089 w 2888509"/>
              <a:gd name="connsiteY1" fmla="*/ 397108 h 1134634"/>
              <a:gd name="connsiteX2" fmla="*/ 2497984 w 2888509"/>
              <a:gd name="connsiteY2" fmla="*/ 705859 h 1134634"/>
              <a:gd name="connsiteX3" fmla="*/ 2888509 w 2888509"/>
              <a:gd name="connsiteY3" fmla="*/ 1098336 h 1134634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0341" h="1128986">
                <a:moveTo>
                  <a:pt x="0" y="0"/>
                </a:moveTo>
                <a:cubicBezTo>
                  <a:pt x="33657" y="400218"/>
                  <a:pt x="2985" y="56523"/>
                  <a:pt x="32921" y="395784"/>
                </a:cubicBezTo>
                <a:cubicBezTo>
                  <a:pt x="260146" y="1882878"/>
                  <a:pt x="1951365" y="636193"/>
                  <a:pt x="2509816" y="704535"/>
                </a:cubicBezTo>
                <a:cubicBezTo>
                  <a:pt x="2724604" y="731871"/>
                  <a:pt x="2874957" y="864650"/>
                  <a:pt x="2900341" y="1097012"/>
                </a:cubicBezTo>
              </a:path>
            </a:pathLst>
          </a:custGeom>
          <a:noFill/>
          <a:ln w="156198" cap="flat">
            <a:solidFill>
              <a:srgbClr val="FF552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70D4F139-188E-F1A4-D198-816E9EC371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4932625" cy="720354"/>
          </a:xfrm>
        </p:spPr>
        <p:txBody>
          <a:bodyPr/>
          <a:lstStyle>
            <a:lvl1pPr>
              <a:tabLst>
                <a:tab pos="4303713" algn="l"/>
              </a:tabLs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2" name="Espace réservé du texte 17">
            <a:extLst>
              <a:ext uri="{FF2B5EF4-FFF2-40B4-BE49-F238E27FC236}">
                <a16:creationId xmlns:a16="http://schemas.microsoft.com/office/drawing/2014/main" id="{1E63FEA1-0A2B-33EE-804D-C8FB757A09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A3C7C61E-36E8-DED3-16D0-0FA9D5EBF2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999" y="2319977"/>
            <a:ext cx="4944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7" name="Espace réservé du texte 17">
            <a:extLst>
              <a:ext uri="{FF2B5EF4-FFF2-40B4-BE49-F238E27FC236}">
                <a16:creationId xmlns:a16="http://schemas.microsoft.com/office/drawing/2014/main" id="{6C3FEAB1-7560-0677-BF1A-BA28E7CCA0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75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6145EB13-FD67-298C-6FD3-43CA2BE4C3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75" y="2319977"/>
            <a:ext cx="4944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0" name="Espace réservé du texte 64">
            <a:extLst>
              <a:ext uri="{FF2B5EF4-FFF2-40B4-BE49-F238E27FC236}">
                <a16:creationId xmlns:a16="http://schemas.microsoft.com/office/drawing/2014/main" id="{5CDFD6E5-8DFF-3C9C-D6AE-28975D23C2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49440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635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47791B-36A4-B2D8-3946-A51B64A5662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BDF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87E4AF9-B7C2-B3C4-C822-2BB4AC2F2F0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Graphique 27">
            <a:extLst>
              <a:ext uri="{FF2B5EF4-FFF2-40B4-BE49-F238E27FC236}">
                <a16:creationId xmlns:a16="http://schemas.microsoft.com/office/drawing/2014/main" id="{7F1BF4D8-DFC0-0997-2DF7-8E300A7B7643}"/>
              </a:ext>
            </a:extLst>
          </p:cNvPr>
          <p:cNvSpPr/>
          <p:nvPr userDrawn="1"/>
        </p:nvSpPr>
        <p:spPr>
          <a:xfrm rot="21216782" flipH="1">
            <a:off x="6725794" y="156247"/>
            <a:ext cx="2900341" cy="1128986"/>
          </a:xfrm>
          <a:custGeom>
            <a:avLst/>
            <a:gdLst>
              <a:gd name="connsiteX0" fmla="*/ 0 w 3491293"/>
              <a:gd name="connsiteY0" fmla="*/ 0 h 1548341"/>
              <a:gd name="connsiteX1" fmla="*/ 605314 w 3491293"/>
              <a:gd name="connsiteY1" fmla="*/ 607267 h 1548341"/>
              <a:gd name="connsiteX2" fmla="*/ 3100769 w 3491293"/>
              <a:gd name="connsiteY2" fmla="*/ 1103234 h 1548341"/>
              <a:gd name="connsiteX3" fmla="*/ 3491294 w 3491293"/>
              <a:gd name="connsiteY3" fmla="*/ 1495711 h 1548341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2934785"/>
              <a:gd name="connsiteY0" fmla="*/ 0 h 1457282"/>
              <a:gd name="connsiteX1" fmla="*/ 48805 w 2934785"/>
              <a:gd name="connsiteY1" fmla="*/ 516208 h 1457282"/>
              <a:gd name="connsiteX2" fmla="*/ 2544260 w 2934785"/>
              <a:gd name="connsiteY2" fmla="*/ 1012175 h 1457282"/>
              <a:gd name="connsiteX3" fmla="*/ 2934785 w 2934785"/>
              <a:gd name="connsiteY3" fmla="*/ 1404652 h 1457282"/>
              <a:gd name="connsiteX0" fmla="*/ 0 w 2915323"/>
              <a:gd name="connsiteY0" fmla="*/ 0 h 1454668"/>
              <a:gd name="connsiteX1" fmla="*/ 29343 w 2915323"/>
              <a:gd name="connsiteY1" fmla="*/ 513594 h 1454668"/>
              <a:gd name="connsiteX2" fmla="*/ 2524798 w 2915323"/>
              <a:gd name="connsiteY2" fmla="*/ 1009561 h 1454668"/>
              <a:gd name="connsiteX3" fmla="*/ 2915323 w 2915323"/>
              <a:gd name="connsiteY3" fmla="*/ 1402038 h 14546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257"/>
              <a:gd name="connsiteY0" fmla="*/ 0 h 1447038"/>
              <a:gd name="connsiteX1" fmla="*/ 33277 w 2919257"/>
              <a:gd name="connsiteY1" fmla="*/ 505964 h 1447038"/>
              <a:gd name="connsiteX2" fmla="*/ 2528732 w 2919257"/>
              <a:gd name="connsiteY2" fmla="*/ 1001931 h 1447038"/>
              <a:gd name="connsiteX3" fmla="*/ 2919257 w 2919257"/>
              <a:gd name="connsiteY3" fmla="*/ 1394408 h 1447038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892979"/>
              <a:gd name="connsiteY0" fmla="*/ 0 h 1148068"/>
              <a:gd name="connsiteX1" fmla="*/ 6999 w 2892979"/>
              <a:gd name="connsiteY1" fmla="*/ 206994 h 1148068"/>
              <a:gd name="connsiteX2" fmla="*/ 2502454 w 2892979"/>
              <a:gd name="connsiteY2" fmla="*/ 702961 h 1148068"/>
              <a:gd name="connsiteX3" fmla="*/ 2892979 w 2892979"/>
              <a:gd name="connsiteY3" fmla="*/ 1095438 h 1148068"/>
              <a:gd name="connsiteX0" fmla="*/ 0 w 3118588"/>
              <a:gd name="connsiteY0" fmla="*/ 0 h 1130002"/>
              <a:gd name="connsiteX1" fmla="*/ 232608 w 3118588"/>
              <a:gd name="connsiteY1" fmla="*/ 188928 h 1130002"/>
              <a:gd name="connsiteX2" fmla="*/ 2728063 w 3118588"/>
              <a:gd name="connsiteY2" fmla="*/ 684895 h 1130002"/>
              <a:gd name="connsiteX3" fmla="*/ 3118588 w 3118588"/>
              <a:gd name="connsiteY3" fmla="*/ 1077372 h 1130002"/>
              <a:gd name="connsiteX0" fmla="*/ 53925 w 2888395"/>
              <a:gd name="connsiteY0" fmla="*/ 85464 h 1074749"/>
              <a:gd name="connsiteX1" fmla="*/ 2415 w 2888395"/>
              <a:gd name="connsiteY1" fmla="*/ 133675 h 1074749"/>
              <a:gd name="connsiteX2" fmla="*/ 2497870 w 2888395"/>
              <a:gd name="connsiteY2" fmla="*/ 629642 h 1074749"/>
              <a:gd name="connsiteX3" fmla="*/ 2888395 w 2888395"/>
              <a:gd name="connsiteY3" fmla="*/ 1022119 h 1074749"/>
              <a:gd name="connsiteX0" fmla="*/ 479 w 2892097"/>
              <a:gd name="connsiteY0" fmla="*/ 9003 h 1102113"/>
              <a:gd name="connsiteX1" fmla="*/ 6117 w 2892097"/>
              <a:gd name="connsiteY1" fmla="*/ 161039 h 1102113"/>
              <a:gd name="connsiteX2" fmla="*/ 2501572 w 2892097"/>
              <a:gd name="connsiteY2" fmla="*/ 657006 h 1102113"/>
              <a:gd name="connsiteX3" fmla="*/ 2892097 w 2892097"/>
              <a:gd name="connsiteY3" fmla="*/ 1049483 h 1102113"/>
              <a:gd name="connsiteX0" fmla="*/ 0 w 2891618"/>
              <a:gd name="connsiteY0" fmla="*/ 0 h 1218855"/>
              <a:gd name="connsiteX1" fmla="*/ 24198 w 2891618"/>
              <a:gd name="connsiteY1" fmla="*/ 339252 h 1218855"/>
              <a:gd name="connsiteX2" fmla="*/ 2501093 w 2891618"/>
              <a:gd name="connsiteY2" fmla="*/ 648003 h 1218855"/>
              <a:gd name="connsiteX3" fmla="*/ 2891618 w 2891618"/>
              <a:gd name="connsiteY3" fmla="*/ 1040480 h 1218855"/>
              <a:gd name="connsiteX0" fmla="*/ 0 w 2891618"/>
              <a:gd name="connsiteY0" fmla="*/ 0 h 1076778"/>
              <a:gd name="connsiteX1" fmla="*/ 24198 w 2891618"/>
              <a:gd name="connsiteY1" fmla="*/ 339252 h 1076778"/>
              <a:gd name="connsiteX2" fmla="*/ 2501093 w 2891618"/>
              <a:gd name="connsiteY2" fmla="*/ 648003 h 1076778"/>
              <a:gd name="connsiteX3" fmla="*/ 2891618 w 2891618"/>
              <a:gd name="connsiteY3" fmla="*/ 1040480 h 1076778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4306"/>
              <a:gd name="connsiteY0" fmla="*/ 0 h 1139896"/>
              <a:gd name="connsiteX1" fmla="*/ 16886 w 2884306"/>
              <a:gd name="connsiteY1" fmla="*/ 402370 h 1139896"/>
              <a:gd name="connsiteX2" fmla="*/ 2493781 w 2884306"/>
              <a:gd name="connsiteY2" fmla="*/ 711121 h 1139896"/>
              <a:gd name="connsiteX3" fmla="*/ 2884306 w 2884306"/>
              <a:gd name="connsiteY3" fmla="*/ 1103598 h 1139896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905074"/>
              <a:gd name="connsiteY0" fmla="*/ 0 h 1132780"/>
              <a:gd name="connsiteX1" fmla="*/ 37654 w 2905074"/>
              <a:gd name="connsiteY1" fmla="*/ 395254 h 1132780"/>
              <a:gd name="connsiteX2" fmla="*/ 2514549 w 2905074"/>
              <a:gd name="connsiteY2" fmla="*/ 704005 h 1132780"/>
              <a:gd name="connsiteX3" fmla="*/ 2905074 w 2905074"/>
              <a:gd name="connsiteY3" fmla="*/ 1096482 h 1132780"/>
              <a:gd name="connsiteX0" fmla="*/ 0 w 2888509"/>
              <a:gd name="connsiteY0" fmla="*/ 0 h 1134634"/>
              <a:gd name="connsiteX1" fmla="*/ 21089 w 2888509"/>
              <a:gd name="connsiteY1" fmla="*/ 397108 h 1134634"/>
              <a:gd name="connsiteX2" fmla="*/ 2497984 w 2888509"/>
              <a:gd name="connsiteY2" fmla="*/ 705859 h 1134634"/>
              <a:gd name="connsiteX3" fmla="*/ 2888509 w 2888509"/>
              <a:gd name="connsiteY3" fmla="*/ 1098336 h 1134634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0341" h="1128986">
                <a:moveTo>
                  <a:pt x="0" y="0"/>
                </a:moveTo>
                <a:cubicBezTo>
                  <a:pt x="33657" y="400218"/>
                  <a:pt x="2985" y="56523"/>
                  <a:pt x="32921" y="395784"/>
                </a:cubicBezTo>
                <a:cubicBezTo>
                  <a:pt x="260146" y="1882878"/>
                  <a:pt x="1951365" y="636193"/>
                  <a:pt x="2509816" y="704535"/>
                </a:cubicBezTo>
                <a:cubicBezTo>
                  <a:pt x="2724604" y="731871"/>
                  <a:pt x="2874957" y="864650"/>
                  <a:pt x="2900341" y="1097012"/>
                </a:cubicBezTo>
              </a:path>
            </a:pathLst>
          </a:custGeom>
          <a:noFill/>
          <a:ln w="156198" cap="flat">
            <a:solidFill>
              <a:srgbClr val="00C466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70D4F139-188E-F1A4-D198-816E9EC371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4932625" cy="720354"/>
          </a:xfrm>
        </p:spPr>
        <p:txBody>
          <a:bodyPr/>
          <a:lstStyle>
            <a:lvl1pPr>
              <a:tabLst>
                <a:tab pos="4303713" algn="l"/>
              </a:tabLs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2" name="Espace réservé du texte 17">
            <a:extLst>
              <a:ext uri="{FF2B5EF4-FFF2-40B4-BE49-F238E27FC236}">
                <a16:creationId xmlns:a16="http://schemas.microsoft.com/office/drawing/2014/main" id="{1E63FEA1-0A2B-33EE-804D-C8FB757A09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A3C7C61E-36E8-DED3-16D0-0FA9D5EBF2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999" y="2319977"/>
            <a:ext cx="4944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7" name="Espace réservé du texte 17">
            <a:extLst>
              <a:ext uri="{FF2B5EF4-FFF2-40B4-BE49-F238E27FC236}">
                <a16:creationId xmlns:a16="http://schemas.microsoft.com/office/drawing/2014/main" id="{6C3FEAB1-7560-0677-BF1A-BA28E7CCA0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75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6145EB13-FD67-298C-6FD3-43CA2BE4C3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75" y="2319977"/>
            <a:ext cx="4944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0" name="Espace réservé du texte 64">
            <a:extLst>
              <a:ext uri="{FF2B5EF4-FFF2-40B4-BE49-F238E27FC236}">
                <a16:creationId xmlns:a16="http://schemas.microsoft.com/office/drawing/2014/main" id="{5CDFD6E5-8DFF-3C9C-D6AE-28975D23C2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49440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742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47791B-36A4-B2D8-3946-A51B64A5662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CFE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87E4AF9-B7C2-B3C4-C822-2BB4AC2F2F0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Graphique 27">
            <a:extLst>
              <a:ext uri="{FF2B5EF4-FFF2-40B4-BE49-F238E27FC236}">
                <a16:creationId xmlns:a16="http://schemas.microsoft.com/office/drawing/2014/main" id="{7F1BF4D8-DFC0-0997-2DF7-8E300A7B7643}"/>
              </a:ext>
            </a:extLst>
          </p:cNvPr>
          <p:cNvSpPr/>
          <p:nvPr userDrawn="1"/>
        </p:nvSpPr>
        <p:spPr>
          <a:xfrm rot="21216782" flipH="1">
            <a:off x="6725794" y="156247"/>
            <a:ext cx="2900341" cy="1128986"/>
          </a:xfrm>
          <a:custGeom>
            <a:avLst/>
            <a:gdLst>
              <a:gd name="connsiteX0" fmla="*/ 0 w 3491293"/>
              <a:gd name="connsiteY0" fmla="*/ 0 h 1548341"/>
              <a:gd name="connsiteX1" fmla="*/ 605314 w 3491293"/>
              <a:gd name="connsiteY1" fmla="*/ 607267 h 1548341"/>
              <a:gd name="connsiteX2" fmla="*/ 3100769 w 3491293"/>
              <a:gd name="connsiteY2" fmla="*/ 1103234 h 1548341"/>
              <a:gd name="connsiteX3" fmla="*/ 3491294 w 3491293"/>
              <a:gd name="connsiteY3" fmla="*/ 1495711 h 1548341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2934785"/>
              <a:gd name="connsiteY0" fmla="*/ 0 h 1457282"/>
              <a:gd name="connsiteX1" fmla="*/ 48805 w 2934785"/>
              <a:gd name="connsiteY1" fmla="*/ 516208 h 1457282"/>
              <a:gd name="connsiteX2" fmla="*/ 2544260 w 2934785"/>
              <a:gd name="connsiteY2" fmla="*/ 1012175 h 1457282"/>
              <a:gd name="connsiteX3" fmla="*/ 2934785 w 2934785"/>
              <a:gd name="connsiteY3" fmla="*/ 1404652 h 1457282"/>
              <a:gd name="connsiteX0" fmla="*/ 0 w 2915323"/>
              <a:gd name="connsiteY0" fmla="*/ 0 h 1454668"/>
              <a:gd name="connsiteX1" fmla="*/ 29343 w 2915323"/>
              <a:gd name="connsiteY1" fmla="*/ 513594 h 1454668"/>
              <a:gd name="connsiteX2" fmla="*/ 2524798 w 2915323"/>
              <a:gd name="connsiteY2" fmla="*/ 1009561 h 1454668"/>
              <a:gd name="connsiteX3" fmla="*/ 2915323 w 2915323"/>
              <a:gd name="connsiteY3" fmla="*/ 1402038 h 14546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257"/>
              <a:gd name="connsiteY0" fmla="*/ 0 h 1447038"/>
              <a:gd name="connsiteX1" fmla="*/ 33277 w 2919257"/>
              <a:gd name="connsiteY1" fmla="*/ 505964 h 1447038"/>
              <a:gd name="connsiteX2" fmla="*/ 2528732 w 2919257"/>
              <a:gd name="connsiteY2" fmla="*/ 1001931 h 1447038"/>
              <a:gd name="connsiteX3" fmla="*/ 2919257 w 2919257"/>
              <a:gd name="connsiteY3" fmla="*/ 1394408 h 1447038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892979"/>
              <a:gd name="connsiteY0" fmla="*/ 0 h 1148068"/>
              <a:gd name="connsiteX1" fmla="*/ 6999 w 2892979"/>
              <a:gd name="connsiteY1" fmla="*/ 206994 h 1148068"/>
              <a:gd name="connsiteX2" fmla="*/ 2502454 w 2892979"/>
              <a:gd name="connsiteY2" fmla="*/ 702961 h 1148068"/>
              <a:gd name="connsiteX3" fmla="*/ 2892979 w 2892979"/>
              <a:gd name="connsiteY3" fmla="*/ 1095438 h 1148068"/>
              <a:gd name="connsiteX0" fmla="*/ 0 w 3118588"/>
              <a:gd name="connsiteY0" fmla="*/ 0 h 1130002"/>
              <a:gd name="connsiteX1" fmla="*/ 232608 w 3118588"/>
              <a:gd name="connsiteY1" fmla="*/ 188928 h 1130002"/>
              <a:gd name="connsiteX2" fmla="*/ 2728063 w 3118588"/>
              <a:gd name="connsiteY2" fmla="*/ 684895 h 1130002"/>
              <a:gd name="connsiteX3" fmla="*/ 3118588 w 3118588"/>
              <a:gd name="connsiteY3" fmla="*/ 1077372 h 1130002"/>
              <a:gd name="connsiteX0" fmla="*/ 53925 w 2888395"/>
              <a:gd name="connsiteY0" fmla="*/ 85464 h 1074749"/>
              <a:gd name="connsiteX1" fmla="*/ 2415 w 2888395"/>
              <a:gd name="connsiteY1" fmla="*/ 133675 h 1074749"/>
              <a:gd name="connsiteX2" fmla="*/ 2497870 w 2888395"/>
              <a:gd name="connsiteY2" fmla="*/ 629642 h 1074749"/>
              <a:gd name="connsiteX3" fmla="*/ 2888395 w 2888395"/>
              <a:gd name="connsiteY3" fmla="*/ 1022119 h 1074749"/>
              <a:gd name="connsiteX0" fmla="*/ 479 w 2892097"/>
              <a:gd name="connsiteY0" fmla="*/ 9003 h 1102113"/>
              <a:gd name="connsiteX1" fmla="*/ 6117 w 2892097"/>
              <a:gd name="connsiteY1" fmla="*/ 161039 h 1102113"/>
              <a:gd name="connsiteX2" fmla="*/ 2501572 w 2892097"/>
              <a:gd name="connsiteY2" fmla="*/ 657006 h 1102113"/>
              <a:gd name="connsiteX3" fmla="*/ 2892097 w 2892097"/>
              <a:gd name="connsiteY3" fmla="*/ 1049483 h 1102113"/>
              <a:gd name="connsiteX0" fmla="*/ 0 w 2891618"/>
              <a:gd name="connsiteY0" fmla="*/ 0 h 1218855"/>
              <a:gd name="connsiteX1" fmla="*/ 24198 w 2891618"/>
              <a:gd name="connsiteY1" fmla="*/ 339252 h 1218855"/>
              <a:gd name="connsiteX2" fmla="*/ 2501093 w 2891618"/>
              <a:gd name="connsiteY2" fmla="*/ 648003 h 1218855"/>
              <a:gd name="connsiteX3" fmla="*/ 2891618 w 2891618"/>
              <a:gd name="connsiteY3" fmla="*/ 1040480 h 1218855"/>
              <a:gd name="connsiteX0" fmla="*/ 0 w 2891618"/>
              <a:gd name="connsiteY0" fmla="*/ 0 h 1076778"/>
              <a:gd name="connsiteX1" fmla="*/ 24198 w 2891618"/>
              <a:gd name="connsiteY1" fmla="*/ 339252 h 1076778"/>
              <a:gd name="connsiteX2" fmla="*/ 2501093 w 2891618"/>
              <a:gd name="connsiteY2" fmla="*/ 648003 h 1076778"/>
              <a:gd name="connsiteX3" fmla="*/ 2891618 w 2891618"/>
              <a:gd name="connsiteY3" fmla="*/ 1040480 h 1076778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4306"/>
              <a:gd name="connsiteY0" fmla="*/ 0 h 1139896"/>
              <a:gd name="connsiteX1" fmla="*/ 16886 w 2884306"/>
              <a:gd name="connsiteY1" fmla="*/ 402370 h 1139896"/>
              <a:gd name="connsiteX2" fmla="*/ 2493781 w 2884306"/>
              <a:gd name="connsiteY2" fmla="*/ 711121 h 1139896"/>
              <a:gd name="connsiteX3" fmla="*/ 2884306 w 2884306"/>
              <a:gd name="connsiteY3" fmla="*/ 1103598 h 1139896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905074"/>
              <a:gd name="connsiteY0" fmla="*/ 0 h 1132780"/>
              <a:gd name="connsiteX1" fmla="*/ 37654 w 2905074"/>
              <a:gd name="connsiteY1" fmla="*/ 395254 h 1132780"/>
              <a:gd name="connsiteX2" fmla="*/ 2514549 w 2905074"/>
              <a:gd name="connsiteY2" fmla="*/ 704005 h 1132780"/>
              <a:gd name="connsiteX3" fmla="*/ 2905074 w 2905074"/>
              <a:gd name="connsiteY3" fmla="*/ 1096482 h 1132780"/>
              <a:gd name="connsiteX0" fmla="*/ 0 w 2888509"/>
              <a:gd name="connsiteY0" fmla="*/ 0 h 1134634"/>
              <a:gd name="connsiteX1" fmla="*/ 21089 w 2888509"/>
              <a:gd name="connsiteY1" fmla="*/ 397108 h 1134634"/>
              <a:gd name="connsiteX2" fmla="*/ 2497984 w 2888509"/>
              <a:gd name="connsiteY2" fmla="*/ 705859 h 1134634"/>
              <a:gd name="connsiteX3" fmla="*/ 2888509 w 2888509"/>
              <a:gd name="connsiteY3" fmla="*/ 1098336 h 1134634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0341" h="1128986">
                <a:moveTo>
                  <a:pt x="0" y="0"/>
                </a:moveTo>
                <a:cubicBezTo>
                  <a:pt x="33657" y="400218"/>
                  <a:pt x="2985" y="56523"/>
                  <a:pt x="32921" y="395784"/>
                </a:cubicBezTo>
                <a:cubicBezTo>
                  <a:pt x="260146" y="1882878"/>
                  <a:pt x="1951365" y="636193"/>
                  <a:pt x="2509816" y="704535"/>
                </a:cubicBezTo>
                <a:cubicBezTo>
                  <a:pt x="2724604" y="731871"/>
                  <a:pt x="2874957" y="864650"/>
                  <a:pt x="2900341" y="1097012"/>
                </a:cubicBezTo>
              </a:path>
            </a:pathLst>
          </a:custGeom>
          <a:noFill/>
          <a:ln w="156198" cap="flat">
            <a:solidFill>
              <a:srgbClr val="77AD18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70D4F139-188E-F1A4-D198-816E9EC371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4932625" cy="720354"/>
          </a:xfrm>
        </p:spPr>
        <p:txBody>
          <a:bodyPr/>
          <a:lstStyle>
            <a:lvl1pPr>
              <a:tabLst>
                <a:tab pos="4303713" algn="l"/>
              </a:tabLs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2" name="Espace réservé du texte 17">
            <a:extLst>
              <a:ext uri="{FF2B5EF4-FFF2-40B4-BE49-F238E27FC236}">
                <a16:creationId xmlns:a16="http://schemas.microsoft.com/office/drawing/2014/main" id="{1E63FEA1-0A2B-33EE-804D-C8FB757A09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A3C7C61E-36E8-DED3-16D0-0FA9D5EBF2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999" y="2319977"/>
            <a:ext cx="4944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7" name="Espace réservé du texte 17">
            <a:extLst>
              <a:ext uri="{FF2B5EF4-FFF2-40B4-BE49-F238E27FC236}">
                <a16:creationId xmlns:a16="http://schemas.microsoft.com/office/drawing/2014/main" id="{6C3FEAB1-7560-0677-BF1A-BA28E7CCA0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75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6145EB13-FD67-298C-6FD3-43CA2BE4C3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75" y="2319977"/>
            <a:ext cx="4944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0" name="Espace réservé du texte 64">
            <a:extLst>
              <a:ext uri="{FF2B5EF4-FFF2-40B4-BE49-F238E27FC236}">
                <a16:creationId xmlns:a16="http://schemas.microsoft.com/office/drawing/2014/main" id="{5CDFD6E5-8DFF-3C9C-D6AE-28975D23C2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49440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8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47791B-36A4-B2D8-3946-A51B64A5662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E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87E4AF9-B7C2-B3C4-C822-2BB4AC2F2F0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Graphique 27">
            <a:extLst>
              <a:ext uri="{FF2B5EF4-FFF2-40B4-BE49-F238E27FC236}">
                <a16:creationId xmlns:a16="http://schemas.microsoft.com/office/drawing/2014/main" id="{7F1BF4D8-DFC0-0997-2DF7-8E300A7B7643}"/>
              </a:ext>
            </a:extLst>
          </p:cNvPr>
          <p:cNvSpPr/>
          <p:nvPr userDrawn="1"/>
        </p:nvSpPr>
        <p:spPr>
          <a:xfrm rot="21216782" flipH="1">
            <a:off x="6725794" y="156247"/>
            <a:ext cx="2900341" cy="1128986"/>
          </a:xfrm>
          <a:custGeom>
            <a:avLst/>
            <a:gdLst>
              <a:gd name="connsiteX0" fmla="*/ 0 w 3491293"/>
              <a:gd name="connsiteY0" fmla="*/ 0 h 1548341"/>
              <a:gd name="connsiteX1" fmla="*/ 605314 w 3491293"/>
              <a:gd name="connsiteY1" fmla="*/ 607267 h 1548341"/>
              <a:gd name="connsiteX2" fmla="*/ 3100769 w 3491293"/>
              <a:gd name="connsiteY2" fmla="*/ 1103234 h 1548341"/>
              <a:gd name="connsiteX3" fmla="*/ 3491294 w 3491293"/>
              <a:gd name="connsiteY3" fmla="*/ 1495711 h 1548341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2934785"/>
              <a:gd name="connsiteY0" fmla="*/ 0 h 1457282"/>
              <a:gd name="connsiteX1" fmla="*/ 48805 w 2934785"/>
              <a:gd name="connsiteY1" fmla="*/ 516208 h 1457282"/>
              <a:gd name="connsiteX2" fmla="*/ 2544260 w 2934785"/>
              <a:gd name="connsiteY2" fmla="*/ 1012175 h 1457282"/>
              <a:gd name="connsiteX3" fmla="*/ 2934785 w 2934785"/>
              <a:gd name="connsiteY3" fmla="*/ 1404652 h 1457282"/>
              <a:gd name="connsiteX0" fmla="*/ 0 w 2915323"/>
              <a:gd name="connsiteY0" fmla="*/ 0 h 1454668"/>
              <a:gd name="connsiteX1" fmla="*/ 29343 w 2915323"/>
              <a:gd name="connsiteY1" fmla="*/ 513594 h 1454668"/>
              <a:gd name="connsiteX2" fmla="*/ 2524798 w 2915323"/>
              <a:gd name="connsiteY2" fmla="*/ 1009561 h 1454668"/>
              <a:gd name="connsiteX3" fmla="*/ 2915323 w 2915323"/>
              <a:gd name="connsiteY3" fmla="*/ 1402038 h 14546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257"/>
              <a:gd name="connsiteY0" fmla="*/ 0 h 1447038"/>
              <a:gd name="connsiteX1" fmla="*/ 33277 w 2919257"/>
              <a:gd name="connsiteY1" fmla="*/ 505964 h 1447038"/>
              <a:gd name="connsiteX2" fmla="*/ 2528732 w 2919257"/>
              <a:gd name="connsiteY2" fmla="*/ 1001931 h 1447038"/>
              <a:gd name="connsiteX3" fmla="*/ 2919257 w 2919257"/>
              <a:gd name="connsiteY3" fmla="*/ 1394408 h 1447038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892979"/>
              <a:gd name="connsiteY0" fmla="*/ 0 h 1148068"/>
              <a:gd name="connsiteX1" fmla="*/ 6999 w 2892979"/>
              <a:gd name="connsiteY1" fmla="*/ 206994 h 1148068"/>
              <a:gd name="connsiteX2" fmla="*/ 2502454 w 2892979"/>
              <a:gd name="connsiteY2" fmla="*/ 702961 h 1148068"/>
              <a:gd name="connsiteX3" fmla="*/ 2892979 w 2892979"/>
              <a:gd name="connsiteY3" fmla="*/ 1095438 h 1148068"/>
              <a:gd name="connsiteX0" fmla="*/ 0 w 3118588"/>
              <a:gd name="connsiteY0" fmla="*/ 0 h 1130002"/>
              <a:gd name="connsiteX1" fmla="*/ 232608 w 3118588"/>
              <a:gd name="connsiteY1" fmla="*/ 188928 h 1130002"/>
              <a:gd name="connsiteX2" fmla="*/ 2728063 w 3118588"/>
              <a:gd name="connsiteY2" fmla="*/ 684895 h 1130002"/>
              <a:gd name="connsiteX3" fmla="*/ 3118588 w 3118588"/>
              <a:gd name="connsiteY3" fmla="*/ 1077372 h 1130002"/>
              <a:gd name="connsiteX0" fmla="*/ 53925 w 2888395"/>
              <a:gd name="connsiteY0" fmla="*/ 85464 h 1074749"/>
              <a:gd name="connsiteX1" fmla="*/ 2415 w 2888395"/>
              <a:gd name="connsiteY1" fmla="*/ 133675 h 1074749"/>
              <a:gd name="connsiteX2" fmla="*/ 2497870 w 2888395"/>
              <a:gd name="connsiteY2" fmla="*/ 629642 h 1074749"/>
              <a:gd name="connsiteX3" fmla="*/ 2888395 w 2888395"/>
              <a:gd name="connsiteY3" fmla="*/ 1022119 h 1074749"/>
              <a:gd name="connsiteX0" fmla="*/ 479 w 2892097"/>
              <a:gd name="connsiteY0" fmla="*/ 9003 h 1102113"/>
              <a:gd name="connsiteX1" fmla="*/ 6117 w 2892097"/>
              <a:gd name="connsiteY1" fmla="*/ 161039 h 1102113"/>
              <a:gd name="connsiteX2" fmla="*/ 2501572 w 2892097"/>
              <a:gd name="connsiteY2" fmla="*/ 657006 h 1102113"/>
              <a:gd name="connsiteX3" fmla="*/ 2892097 w 2892097"/>
              <a:gd name="connsiteY3" fmla="*/ 1049483 h 1102113"/>
              <a:gd name="connsiteX0" fmla="*/ 0 w 2891618"/>
              <a:gd name="connsiteY0" fmla="*/ 0 h 1218855"/>
              <a:gd name="connsiteX1" fmla="*/ 24198 w 2891618"/>
              <a:gd name="connsiteY1" fmla="*/ 339252 h 1218855"/>
              <a:gd name="connsiteX2" fmla="*/ 2501093 w 2891618"/>
              <a:gd name="connsiteY2" fmla="*/ 648003 h 1218855"/>
              <a:gd name="connsiteX3" fmla="*/ 2891618 w 2891618"/>
              <a:gd name="connsiteY3" fmla="*/ 1040480 h 1218855"/>
              <a:gd name="connsiteX0" fmla="*/ 0 w 2891618"/>
              <a:gd name="connsiteY0" fmla="*/ 0 h 1076778"/>
              <a:gd name="connsiteX1" fmla="*/ 24198 w 2891618"/>
              <a:gd name="connsiteY1" fmla="*/ 339252 h 1076778"/>
              <a:gd name="connsiteX2" fmla="*/ 2501093 w 2891618"/>
              <a:gd name="connsiteY2" fmla="*/ 648003 h 1076778"/>
              <a:gd name="connsiteX3" fmla="*/ 2891618 w 2891618"/>
              <a:gd name="connsiteY3" fmla="*/ 1040480 h 1076778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4306"/>
              <a:gd name="connsiteY0" fmla="*/ 0 h 1139896"/>
              <a:gd name="connsiteX1" fmla="*/ 16886 w 2884306"/>
              <a:gd name="connsiteY1" fmla="*/ 402370 h 1139896"/>
              <a:gd name="connsiteX2" fmla="*/ 2493781 w 2884306"/>
              <a:gd name="connsiteY2" fmla="*/ 711121 h 1139896"/>
              <a:gd name="connsiteX3" fmla="*/ 2884306 w 2884306"/>
              <a:gd name="connsiteY3" fmla="*/ 1103598 h 1139896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905074"/>
              <a:gd name="connsiteY0" fmla="*/ 0 h 1132780"/>
              <a:gd name="connsiteX1" fmla="*/ 37654 w 2905074"/>
              <a:gd name="connsiteY1" fmla="*/ 395254 h 1132780"/>
              <a:gd name="connsiteX2" fmla="*/ 2514549 w 2905074"/>
              <a:gd name="connsiteY2" fmla="*/ 704005 h 1132780"/>
              <a:gd name="connsiteX3" fmla="*/ 2905074 w 2905074"/>
              <a:gd name="connsiteY3" fmla="*/ 1096482 h 1132780"/>
              <a:gd name="connsiteX0" fmla="*/ 0 w 2888509"/>
              <a:gd name="connsiteY0" fmla="*/ 0 h 1134634"/>
              <a:gd name="connsiteX1" fmla="*/ 21089 w 2888509"/>
              <a:gd name="connsiteY1" fmla="*/ 397108 h 1134634"/>
              <a:gd name="connsiteX2" fmla="*/ 2497984 w 2888509"/>
              <a:gd name="connsiteY2" fmla="*/ 705859 h 1134634"/>
              <a:gd name="connsiteX3" fmla="*/ 2888509 w 2888509"/>
              <a:gd name="connsiteY3" fmla="*/ 1098336 h 1134634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0341" h="1128986">
                <a:moveTo>
                  <a:pt x="0" y="0"/>
                </a:moveTo>
                <a:cubicBezTo>
                  <a:pt x="33657" y="400218"/>
                  <a:pt x="2985" y="56523"/>
                  <a:pt x="32921" y="395784"/>
                </a:cubicBezTo>
                <a:cubicBezTo>
                  <a:pt x="260146" y="1882878"/>
                  <a:pt x="1951365" y="636193"/>
                  <a:pt x="2509816" y="704535"/>
                </a:cubicBezTo>
                <a:cubicBezTo>
                  <a:pt x="2724604" y="731871"/>
                  <a:pt x="2874957" y="864650"/>
                  <a:pt x="2900341" y="1097012"/>
                </a:cubicBezTo>
              </a:path>
            </a:pathLst>
          </a:custGeom>
          <a:noFill/>
          <a:ln w="156198" cap="flat">
            <a:solidFill>
              <a:srgbClr val="A261E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70D4F139-188E-F1A4-D198-816E9EC371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4932625" cy="720354"/>
          </a:xfrm>
        </p:spPr>
        <p:txBody>
          <a:bodyPr/>
          <a:lstStyle>
            <a:lvl1pPr>
              <a:tabLst>
                <a:tab pos="4303713" algn="l"/>
              </a:tabLs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2" name="Espace réservé du texte 17">
            <a:extLst>
              <a:ext uri="{FF2B5EF4-FFF2-40B4-BE49-F238E27FC236}">
                <a16:creationId xmlns:a16="http://schemas.microsoft.com/office/drawing/2014/main" id="{1E63FEA1-0A2B-33EE-804D-C8FB757A09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A3C7C61E-36E8-DED3-16D0-0FA9D5EBF2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999" y="2319977"/>
            <a:ext cx="4944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7" name="Espace réservé du texte 17">
            <a:extLst>
              <a:ext uri="{FF2B5EF4-FFF2-40B4-BE49-F238E27FC236}">
                <a16:creationId xmlns:a16="http://schemas.microsoft.com/office/drawing/2014/main" id="{6C3FEAB1-7560-0677-BF1A-BA28E7CCA0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75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6145EB13-FD67-298C-6FD3-43CA2BE4C3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75" y="2319977"/>
            <a:ext cx="4944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0" name="Espace réservé du texte 64">
            <a:extLst>
              <a:ext uri="{FF2B5EF4-FFF2-40B4-BE49-F238E27FC236}">
                <a16:creationId xmlns:a16="http://schemas.microsoft.com/office/drawing/2014/main" id="{5CDFD6E5-8DFF-3C9C-D6AE-28975D23C2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49440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431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24FB69-77D1-0E48-A768-12296BE8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58409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47791B-36A4-B2D8-3946-A51B64A5662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6A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87E4AF9-B7C2-B3C4-C822-2BB4AC2F2F0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Graphique 27">
            <a:extLst>
              <a:ext uri="{FF2B5EF4-FFF2-40B4-BE49-F238E27FC236}">
                <a16:creationId xmlns:a16="http://schemas.microsoft.com/office/drawing/2014/main" id="{7F1BF4D8-DFC0-0997-2DF7-8E300A7B7643}"/>
              </a:ext>
            </a:extLst>
          </p:cNvPr>
          <p:cNvSpPr/>
          <p:nvPr userDrawn="1"/>
        </p:nvSpPr>
        <p:spPr>
          <a:xfrm rot="21216782" flipH="1">
            <a:off x="6725794" y="156247"/>
            <a:ext cx="2900341" cy="1128986"/>
          </a:xfrm>
          <a:custGeom>
            <a:avLst/>
            <a:gdLst>
              <a:gd name="connsiteX0" fmla="*/ 0 w 3491293"/>
              <a:gd name="connsiteY0" fmla="*/ 0 h 1548341"/>
              <a:gd name="connsiteX1" fmla="*/ 605314 w 3491293"/>
              <a:gd name="connsiteY1" fmla="*/ 607267 h 1548341"/>
              <a:gd name="connsiteX2" fmla="*/ 3100769 w 3491293"/>
              <a:gd name="connsiteY2" fmla="*/ 1103234 h 1548341"/>
              <a:gd name="connsiteX3" fmla="*/ 3491294 w 3491293"/>
              <a:gd name="connsiteY3" fmla="*/ 1495711 h 1548341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2934785"/>
              <a:gd name="connsiteY0" fmla="*/ 0 h 1457282"/>
              <a:gd name="connsiteX1" fmla="*/ 48805 w 2934785"/>
              <a:gd name="connsiteY1" fmla="*/ 516208 h 1457282"/>
              <a:gd name="connsiteX2" fmla="*/ 2544260 w 2934785"/>
              <a:gd name="connsiteY2" fmla="*/ 1012175 h 1457282"/>
              <a:gd name="connsiteX3" fmla="*/ 2934785 w 2934785"/>
              <a:gd name="connsiteY3" fmla="*/ 1404652 h 1457282"/>
              <a:gd name="connsiteX0" fmla="*/ 0 w 2915323"/>
              <a:gd name="connsiteY0" fmla="*/ 0 h 1454668"/>
              <a:gd name="connsiteX1" fmla="*/ 29343 w 2915323"/>
              <a:gd name="connsiteY1" fmla="*/ 513594 h 1454668"/>
              <a:gd name="connsiteX2" fmla="*/ 2524798 w 2915323"/>
              <a:gd name="connsiteY2" fmla="*/ 1009561 h 1454668"/>
              <a:gd name="connsiteX3" fmla="*/ 2915323 w 2915323"/>
              <a:gd name="connsiteY3" fmla="*/ 1402038 h 14546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257"/>
              <a:gd name="connsiteY0" fmla="*/ 0 h 1447038"/>
              <a:gd name="connsiteX1" fmla="*/ 33277 w 2919257"/>
              <a:gd name="connsiteY1" fmla="*/ 505964 h 1447038"/>
              <a:gd name="connsiteX2" fmla="*/ 2528732 w 2919257"/>
              <a:gd name="connsiteY2" fmla="*/ 1001931 h 1447038"/>
              <a:gd name="connsiteX3" fmla="*/ 2919257 w 2919257"/>
              <a:gd name="connsiteY3" fmla="*/ 1394408 h 1447038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892979"/>
              <a:gd name="connsiteY0" fmla="*/ 0 h 1148068"/>
              <a:gd name="connsiteX1" fmla="*/ 6999 w 2892979"/>
              <a:gd name="connsiteY1" fmla="*/ 206994 h 1148068"/>
              <a:gd name="connsiteX2" fmla="*/ 2502454 w 2892979"/>
              <a:gd name="connsiteY2" fmla="*/ 702961 h 1148068"/>
              <a:gd name="connsiteX3" fmla="*/ 2892979 w 2892979"/>
              <a:gd name="connsiteY3" fmla="*/ 1095438 h 1148068"/>
              <a:gd name="connsiteX0" fmla="*/ 0 w 3118588"/>
              <a:gd name="connsiteY0" fmla="*/ 0 h 1130002"/>
              <a:gd name="connsiteX1" fmla="*/ 232608 w 3118588"/>
              <a:gd name="connsiteY1" fmla="*/ 188928 h 1130002"/>
              <a:gd name="connsiteX2" fmla="*/ 2728063 w 3118588"/>
              <a:gd name="connsiteY2" fmla="*/ 684895 h 1130002"/>
              <a:gd name="connsiteX3" fmla="*/ 3118588 w 3118588"/>
              <a:gd name="connsiteY3" fmla="*/ 1077372 h 1130002"/>
              <a:gd name="connsiteX0" fmla="*/ 53925 w 2888395"/>
              <a:gd name="connsiteY0" fmla="*/ 85464 h 1074749"/>
              <a:gd name="connsiteX1" fmla="*/ 2415 w 2888395"/>
              <a:gd name="connsiteY1" fmla="*/ 133675 h 1074749"/>
              <a:gd name="connsiteX2" fmla="*/ 2497870 w 2888395"/>
              <a:gd name="connsiteY2" fmla="*/ 629642 h 1074749"/>
              <a:gd name="connsiteX3" fmla="*/ 2888395 w 2888395"/>
              <a:gd name="connsiteY3" fmla="*/ 1022119 h 1074749"/>
              <a:gd name="connsiteX0" fmla="*/ 479 w 2892097"/>
              <a:gd name="connsiteY0" fmla="*/ 9003 h 1102113"/>
              <a:gd name="connsiteX1" fmla="*/ 6117 w 2892097"/>
              <a:gd name="connsiteY1" fmla="*/ 161039 h 1102113"/>
              <a:gd name="connsiteX2" fmla="*/ 2501572 w 2892097"/>
              <a:gd name="connsiteY2" fmla="*/ 657006 h 1102113"/>
              <a:gd name="connsiteX3" fmla="*/ 2892097 w 2892097"/>
              <a:gd name="connsiteY3" fmla="*/ 1049483 h 1102113"/>
              <a:gd name="connsiteX0" fmla="*/ 0 w 2891618"/>
              <a:gd name="connsiteY0" fmla="*/ 0 h 1218855"/>
              <a:gd name="connsiteX1" fmla="*/ 24198 w 2891618"/>
              <a:gd name="connsiteY1" fmla="*/ 339252 h 1218855"/>
              <a:gd name="connsiteX2" fmla="*/ 2501093 w 2891618"/>
              <a:gd name="connsiteY2" fmla="*/ 648003 h 1218855"/>
              <a:gd name="connsiteX3" fmla="*/ 2891618 w 2891618"/>
              <a:gd name="connsiteY3" fmla="*/ 1040480 h 1218855"/>
              <a:gd name="connsiteX0" fmla="*/ 0 w 2891618"/>
              <a:gd name="connsiteY0" fmla="*/ 0 h 1076778"/>
              <a:gd name="connsiteX1" fmla="*/ 24198 w 2891618"/>
              <a:gd name="connsiteY1" fmla="*/ 339252 h 1076778"/>
              <a:gd name="connsiteX2" fmla="*/ 2501093 w 2891618"/>
              <a:gd name="connsiteY2" fmla="*/ 648003 h 1076778"/>
              <a:gd name="connsiteX3" fmla="*/ 2891618 w 2891618"/>
              <a:gd name="connsiteY3" fmla="*/ 1040480 h 1076778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4306"/>
              <a:gd name="connsiteY0" fmla="*/ 0 h 1139896"/>
              <a:gd name="connsiteX1" fmla="*/ 16886 w 2884306"/>
              <a:gd name="connsiteY1" fmla="*/ 402370 h 1139896"/>
              <a:gd name="connsiteX2" fmla="*/ 2493781 w 2884306"/>
              <a:gd name="connsiteY2" fmla="*/ 711121 h 1139896"/>
              <a:gd name="connsiteX3" fmla="*/ 2884306 w 2884306"/>
              <a:gd name="connsiteY3" fmla="*/ 1103598 h 1139896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905074"/>
              <a:gd name="connsiteY0" fmla="*/ 0 h 1132780"/>
              <a:gd name="connsiteX1" fmla="*/ 37654 w 2905074"/>
              <a:gd name="connsiteY1" fmla="*/ 395254 h 1132780"/>
              <a:gd name="connsiteX2" fmla="*/ 2514549 w 2905074"/>
              <a:gd name="connsiteY2" fmla="*/ 704005 h 1132780"/>
              <a:gd name="connsiteX3" fmla="*/ 2905074 w 2905074"/>
              <a:gd name="connsiteY3" fmla="*/ 1096482 h 1132780"/>
              <a:gd name="connsiteX0" fmla="*/ 0 w 2888509"/>
              <a:gd name="connsiteY0" fmla="*/ 0 h 1134634"/>
              <a:gd name="connsiteX1" fmla="*/ 21089 w 2888509"/>
              <a:gd name="connsiteY1" fmla="*/ 397108 h 1134634"/>
              <a:gd name="connsiteX2" fmla="*/ 2497984 w 2888509"/>
              <a:gd name="connsiteY2" fmla="*/ 705859 h 1134634"/>
              <a:gd name="connsiteX3" fmla="*/ 2888509 w 2888509"/>
              <a:gd name="connsiteY3" fmla="*/ 1098336 h 1134634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0341" h="1128986">
                <a:moveTo>
                  <a:pt x="0" y="0"/>
                </a:moveTo>
                <a:cubicBezTo>
                  <a:pt x="33657" y="400218"/>
                  <a:pt x="2985" y="56523"/>
                  <a:pt x="32921" y="395784"/>
                </a:cubicBezTo>
                <a:cubicBezTo>
                  <a:pt x="260146" y="1882878"/>
                  <a:pt x="1951365" y="636193"/>
                  <a:pt x="2509816" y="704535"/>
                </a:cubicBezTo>
                <a:cubicBezTo>
                  <a:pt x="2724604" y="731871"/>
                  <a:pt x="2874957" y="864650"/>
                  <a:pt x="2900341" y="1097012"/>
                </a:cubicBezTo>
              </a:path>
            </a:pathLst>
          </a:custGeom>
          <a:noFill/>
          <a:ln w="156198" cap="flat">
            <a:solidFill>
              <a:srgbClr val="ED40A9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70D4F139-188E-F1A4-D198-816E9EC371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4932625" cy="720354"/>
          </a:xfrm>
        </p:spPr>
        <p:txBody>
          <a:bodyPr/>
          <a:lstStyle>
            <a:lvl1pPr>
              <a:tabLst>
                <a:tab pos="4303713" algn="l"/>
              </a:tabLs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2" name="Espace réservé du texte 17">
            <a:extLst>
              <a:ext uri="{FF2B5EF4-FFF2-40B4-BE49-F238E27FC236}">
                <a16:creationId xmlns:a16="http://schemas.microsoft.com/office/drawing/2014/main" id="{1E63FEA1-0A2B-33EE-804D-C8FB757A09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A3C7C61E-36E8-DED3-16D0-0FA9D5EBF2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999" y="2319977"/>
            <a:ext cx="4944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7" name="Espace réservé du texte 17">
            <a:extLst>
              <a:ext uri="{FF2B5EF4-FFF2-40B4-BE49-F238E27FC236}">
                <a16:creationId xmlns:a16="http://schemas.microsoft.com/office/drawing/2014/main" id="{6C3FEAB1-7560-0677-BF1A-BA28E7CCA0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75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6145EB13-FD67-298C-6FD3-43CA2BE4C3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75" y="2319977"/>
            <a:ext cx="4944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0" name="Espace réservé du texte 64">
            <a:extLst>
              <a:ext uri="{FF2B5EF4-FFF2-40B4-BE49-F238E27FC236}">
                <a16:creationId xmlns:a16="http://schemas.microsoft.com/office/drawing/2014/main" id="{5CDFD6E5-8DFF-3C9C-D6AE-28975D23C2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49440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544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47791B-36A4-B2D8-3946-A51B64A5662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9C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87E4AF9-B7C2-B3C4-C822-2BB4AC2F2F0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Graphique 27">
            <a:extLst>
              <a:ext uri="{FF2B5EF4-FFF2-40B4-BE49-F238E27FC236}">
                <a16:creationId xmlns:a16="http://schemas.microsoft.com/office/drawing/2014/main" id="{7F1BF4D8-DFC0-0997-2DF7-8E300A7B7643}"/>
              </a:ext>
            </a:extLst>
          </p:cNvPr>
          <p:cNvSpPr/>
          <p:nvPr userDrawn="1"/>
        </p:nvSpPr>
        <p:spPr>
          <a:xfrm rot="21216782" flipH="1">
            <a:off x="6725794" y="156247"/>
            <a:ext cx="2900341" cy="1128986"/>
          </a:xfrm>
          <a:custGeom>
            <a:avLst/>
            <a:gdLst>
              <a:gd name="connsiteX0" fmla="*/ 0 w 3491293"/>
              <a:gd name="connsiteY0" fmla="*/ 0 h 1548341"/>
              <a:gd name="connsiteX1" fmla="*/ 605314 w 3491293"/>
              <a:gd name="connsiteY1" fmla="*/ 607267 h 1548341"/>
              <a:gd name="connsiteX2" fmla="*/ 3100769 w 3491293"/>
              <a:gd name="connsiteY2" fmla="*/ 1103234 h 1548341"/>
              <a:gd name="connsiteX3" fmla="*/ 3491294 w 3491293"/>
              <a:gd name="connsiteY3" fmla="*/ 1495711 h 1548341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2934785"/>
              <a:gd name="connsiteY0" fmla="*/ 0 h 1457282"/>
              <a:gd name="connsiteX1" fmla="*/ 48805 w 2934785"/>
              <a:gd name="connsiteY1" fmla="*/ 516208 h 1457282"/>
              <a:gd name="connsiteX2" fmla="*/ 2544260 w 2934785"/>
              <a:gd name="connsiteY2" fmla="*/ 1012175 h 1457282"/>
              <a:gd name="connsiteX3" fmla="*/ 2934785 w 2934785"/>
              <a:gd name="connsiteY3" fmla="*/ 1404652 h 1457282"/>
              <a:gd name="connsiteX0" fmla="*/ 0 w 2915323"/>
              <a:gd name="connsiteY0" fmla="*/ 0 h 1454668"/>
              <a:gd name="connsiteX1" fmla="*/ 29343 w 2915323"/>
              <a:gd name="connsiteY1" fmla="*/ 513594 h 1454668"/>
              <a:gd name="connsiteX2" fmla="*/ 2524798 w 2915323"/>
              <a:gd name="connsiteY2" fmla="*/ 1009561 h 1454668"/>
              <a:gd name="connsiteX3" fmla="*/ 2915323 w 2915323"/>
              <a:gd name="connsiteY3" fmla="*/ 1402038 h 14546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257"/>
              <a:gd name="connsiteY0" fmla="*/ 0 h 1447038"/>
              <a:gd name="connsiteX1" fmla="*/ 33277 w 2919257"/>
              <a:gd name="connsiteY1" fmla="*/ 505964 h 1447038"/>
              <a:gd name="connsiteX2" fmla="*/ 2528732 w 2919257"/>
              <a:gd name="connsiteY2" fmla="*/ 1001931 h 1447038"/>
              <a:gd name="connsiteX3" fmla="*/ 2919257 w 2919257"/>
              <a:gd name="connsiteY3" fmla="*/ 1394408 h 1447038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892979"/>
              <a:gd name="connsiteY0" fmla="*/ 0 h 1148068"/>
              <a:gd name="connsiteX1" fmla="*/ 6999 w 2892979"/>
              <a:gd name="connsiteY1" fmla="*/ 206994 h 1148068"/>
              <a:gd name="connsiteX2" fmla="*/ 2502454 w 2892979"/>
              <a:gd name="connsiteY2" fmla="*/ 702961 h 1148068"/>
              <a:gd name="connsiteX3" fmla="*/ 2892979 w 2892979"/>
              <a:gd name="connsiteY3" fmla="*/ 1095438 h 1148068"/>
              <a:gd name="connsiteX0" fmla="*/ 0 w 3118588"/>
              <a:gd name="connsiteY0" fmla="*/ 0 h 1130002"/>
              <a:gd name="connsiteX1" fmla="*/ 232608 w 3118588"/>
              <a:gd name="connsiteY1" fmla="*/ 188928 h 1130002"/>
              <a:gd name="connsiteX2" fmla="*/ 2728063 w 3118588"/>
              <a:gd name="connsiteY2" fmla="*/ 684895 h 1130002"/>
              <a:gd name="connsiteX3" fmla="*/ 3118588 w 3118588"/>
              <a:gd name="connsiteY3" fmla="*/ 1077372 h 1130002"/>
              <a:gd name="connsiteX0" fmla="*/ 53925 w 2888395"/>
              <a:gd name="connsiteY0" fmla="*/ 85464 h 1074749"/>
              <a:gd name="connsiteX1" fmla="*/ 2415 w 2888395"/>
              <a:gd name="connsiteY1" fmla="*/ 133675 h 1074749"/>
              <a:gd name="connsiteX2" fmla="*/ 2497870 w 2888395"/>
              <a:gd name="connsiteY2" fmla="*/ 629642 h 1074749"/>
              <a:gd name="connsiteX3" fmla="*/ 2888395 w 2888395"/>
              <a:gd name="connsiteY3" fmla="*/ 1022119 h 1074749"/>
              <a:gd name="connsiteX0" fmla="*/ 479 w 2892097"/>
              <a:gd name="connsiteY0" fmla="*/ 9003 h 1102113"/>
              <a:gd name="connsiteX1" fmla="*/ 6117 w 2892097"/>
              <a:gd name="connsiteY1" fmla="*/ 161039 h 1102113"/>
              <a:gd name="connsiteX2" fmla="*/ 2501572 w 2892097"/>
              <a:gd name="connsiteY2" fmla="*/ 657006 h 1102113"/>
              <a:gd name="connsiteX3" fmla="*/ 2892097 w 2892097"/>
              <a:gd name="connsiteY3" fmla="*/ 1049483 h 1102113"/>
              <a:gd name="connsiteX0" fmla="*/ 0 w 2891618"/>
              <a:gd name="connsiteY0" fmla="*/ 0 h 1218855"/>
              <a:gd name="connsiteX1" fmla="*/ 24198 w 2891618"/>
              <a:gd name="connsiteY1" fmla="*/ 339252 h 1218855"/>
              <a:gd name="connsiteX2" fmla="*/ 2501093 w 2891618"/>
              <a:gd name="connsiteY2" fmla="*/ 648003 h 1218855"/>
              <a:gd name="connsiteX3" fmla="*/ 2891618 w 2891618"/>
              <a:gd name="connsiteY3" fmla="*/ 1040480 h 1218855"/>
              <a:gd name="connsiteX0" fmla="*/ 0 w 2891618"/>
              <a:gd name="connsiteY0" fmla="*/ 0 h 1076778"/>
              <a:gd name="connsiteX1" fmla="*/ 24198 w 2891618"/>
              <a:gd name="connsiteY1" fmla="*/ 339252 h 1076778"/>
              <a:gd name="connsiteX2" fmla="*/ 2501093 w 2891618"/>
              <a:gd name="connsiteY2" fmla="*/ 648003 h 1076778"/>
              <a:gd name="connsiteX3" fmla="*/ 2891618 w 2891618"/>
              <a:gd name="connsiteY3" fmla="*/ 1040480 h 1076778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4306"/>
              <a:gd name="connsiteY0" fmla="*/ 0 h 1139896"/>
              <a:gd name="connsiteX1" fmla="*/ 16886 w 2884306"/>
              <a:gd name="connsiteY1" fmla="*/ 402370 h 1139896"/>
              <a:gd name="connsiteX2" fmla="*/ 2493781 w 2884306"/>
              <a:gd name="connsiteY2" fmla="*/ 711121 h 1139896"/>
              <a:gd name="connsiteX3" fmla="*/ 2884306 w 2884306"/>
              <a:gd name="connsiteY3" fmla="*/ 1103598 h 1139896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905074"/>
              <a:gd name="connsiteY0" fmla="*/ 0 h 1132780"/>
              <a:gd name="connsiteX1" fmla="*/ 37654 w 2905074"/>
              <a:gd name="connsiteY1" fmla="*/ 395254 h 1132780"/>
              <a:gd name="connsiteX2" fmla="*/ 2514549 w 2905074"/>
              <a:gd name="connsiteY2" fmla="*/ 704005 h 1132780"/>
              <a:gd name="connsiteX3" fmla="*/ 2905074 w 2905074"/>
              <a:gd name="connsiteY3" fmla="*/ 1096482 h 1132780"/>
              <a:gd name="connsiteX0" fmla="*/ 0 w 2888509"/>
              <a:gd name="connsiteY0" fmla="*/ 0 h 1134634"/>
              <a:gd name="connsiteX1" fmla="*/ 21089 w 2888509"/>
              <a:gd name="connsiteY1" fmla="*/ 397108 h 1134634"/>
              <a:gd name="connsiteX2" fmla="*/ 2497984 w 2888509"/>
              <a:gd name="connsiteY2" fmla="*/ 705859 h 1134634"/>
              <a:gd name="connsiteX3" fmla="*/ 2888509 w 2888509"/>
              <a:gd name="connsiteY3" fmla="*/ 1098336 h 1134634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0341" h="1128986">
                <a:moveTo>
                  <a:pt x="0" y="0"/>
                </a:moveTo>
                <a:cubicBezTo>
                  <a:pt x="33657" y="400218"/>
                  <a:pt x="2985" y="56523"/>
                  <a:pt x="32921" y="395784"/>
                </a:cubicBezTo>
                <a:cubicBezTo>
                  <a:pt x="260146" y="1882878"/>
                  <a:pt x="1951365" y="636193"/>
                  <a:pt x="2509816" y="704535"/>
                </a:cubicBezTo>
                <a:cubicBezTo>
                  <a:pt x="2724604" y="731871"/>
                  <a:pt x="2874957" y="864650"/>
                  <a:pt x="2900341" y="1097012"/>
                </a:cubicBezTo>
              </a:path>
            </a:pathLst>
          </a:custGeom>
          <a:noFill/>
          <a:ln w="156198" cap="flat">
            <a:solidFill>
              <a:srgbClr val="FF334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70D4F139-188E-F1A4-D198-816E9EC371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4932625" cy="720354"/>
          </a:xfrm>
        </p:spPr>
        <p:txBody>
          <a:bodyPr/>
          <a:lstStyle>
            <a:lvl1pPr>
              <a:tabLst>
                <a:tab pos="4303713" algn="l"/>
              </a:tabLs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2" name="Espace réservé du texte 17">
            <a:extLst>
              <a:ext uri="{FF2B5EF4-FFF2-40B4-BE49-F238E27FC236}">
                <a16:creationId xmlns:a16="http://schemas.microsoft.com/office/drawing/2014/main" id="{1E63FEA1-0A2B-33EE-804D-C8FB757A09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A3C7C61E-36E8-DED3-16D0-0FA9D5EBF2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999" y="2319977"/>
            <a:ext cx="4944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7" name="Espace réservé du texte 17">
            <a:extLst>
              <a:ext uri="{FF2B5EF4-FFF2-40B4-BE49-F238E27FC236}">
                <a16:creationId xmlns:a16="http://schemas.microsoft.com/office/drawing/2014/main" id="{6C3FEAB1-7560-0677-BF1A-BA28E7CCA0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75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6145EB13-FD67-298C-6FD3-43CA2BE4C3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75" y="2319977"/>
            <a:ext cx="4944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0" name="Espace réservé du texte 64">
            <a:extLst>
              <a:ext uri="{FF2B5EF4-FFF2-40B4-BE49-F238E27FC236}">
                <a16:creationId xmlns:a16="http://schemas.microsoft.com/office/drawing/2014/main" id="{5CDFD6E5-8DFF-3C9C-D6AE-28975D23C2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49440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026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47791B-36A4-B2D8-3946-A51B64A5662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DC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87E4AF9-B7C2-B3C4-C822-2BB4AC2F2F0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Graphique 27">
            <a:extLst>
              <a:ext uri="{FF2B5EF4-FFF2-40B4-BE49-F238E27FC236}">
                <a16:creationId xmlns:a16="http://schemas.microsoft.com/office/drawing/2014/main" id="{7F1BF4D8-DFC0-0997-2DF7-8E300A7B7643}"/>
              </a:ext>
            </a:extLst>
          </p:cNvPr>
          <p:cNvSpPr/>
          <p:nvPr userDrawn="1"/>
        </p:nvSpPr>
        <p:spPr>
          <a:xfrm rot="21216782" flipH="1">
            <a:off x="6725794" y="156247"/>
            <a:ext cx="2900341" cy="1128986"/>
          </a:xfrm>
          <a:custGeom>
            <a:avLst/>
            <a:gdLst>
              <a:gd name="connsiteX0" fmla="*/ 0 w 3491293"/>
              <a:gd name="connsiteY0" fmla="*/ 0 h 1548341"/>
              <a:gd name="connsiteX1" fmla="*/ 605314 w 3491293"/>
              <a:gd name="connsiteY1" fmla="*/ 607267 h 1548341"/>
              <a:gd name="connsiteX2" fmla="*/ 3100769 w 3491293"/>
              <a:gd name="connsiteY2" fmla="*/ 1103234 h 1548341"/>
              <a:gd name="connsiteX3" fmla="*/ 3491294 w 3491293"/>
              <a:gd name="connsiteY3" fmla="*/ 1495711 h 1548341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2934785"/>
              <a:gd name="connsiteY0" fmla="*/ 0 h 1457282"/>
              <a:gd name="connsiteX1" fmla="*/ 48805 w 2934785"/>
              <a:gd name="connsiteY1" fmla="*/ 516208 h 1457282"/>
              <a:gd name="connsiteX2" fmla="*/ 2544260 w 2934785"/>
              <a:gd name="connsiteY2" fmla="*/ 1012175 h 1457282"/>
              <a:gd name="connsiteX3" fmla="*/ 2934785 w 2934785"/>
              <a:gd name="connsiteY3" fmla="*/ 1404652 h 1457282"/>
              <a:gd name="connsiteX0" fmla="*/ 0 w 2915323"/>
              <a:gd name="connsiteY0" fmla="*/ 0 h 1454668"/>
              <a:gd name="connsiteX1" fmla="*/ 29343 w 2915323"/>
              <a:gd name="connsiteY1" fmla="*/ 513594 h 1454668"/>
              <a:gd name="connsiteX2" fmla="*/ 2524798 w 2915323"/>
              <a:gd name="connsiteY2" fmla="*/ 1009561 h 1454668"/>
              <a:gd name="connsiteX3" fmla="*/ 2915323 w 2915323"/>
              <a:gd name="connsiteY3" fmla="*/ 1402038 h 14546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257"/>
              <a:gd name="connsiteY0" fmla="*/ 0 h 1447038"/>
              <a:gd name="connsiteX1" fmla="*/ 33277 w 2919257"/>
              <a:gd name="connsiteY1" fmla="*/ 505964 h 1447038"/>
              <a:gd name="connsiteX2" fmla="*/ 2528732 w 2919257"/>
              <a:gd name="connsiteY2" fmla="*/ 1001931 h 1447038"/>
              <a:gd name="connsiteX3" fmla="*/ 2919257 w 2919257"/>
              <a:gd name="connsiteY3" fmla="*/ 1394408 h 1447038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892979"/>
              <a:gd name="connsiteY0" fmla="*/ 0 h 1148068"/>
              <a:gd name="connsiteX1" fmla="*/ 6999 w 2892979"/>
              <a:gd name="connsiteY1" fmla="*/ 206994 h 1148068"/>
              <a:gd name="connsiteX2" fmla="*/ 2502454 w 2892979"/>
              <a:gd name="connsiteY2" fmla="*/ 702961 h 1148068"/>
              <a:gd name="connsiteX3" fmla="*/ 2892979 w 2892979"/>
              <a:gd name="connsiteY3" fmla="*/ 1095438 h 1148068"/>
              <a:gd name="connsiteX0" fmla="*/ 0 w 3118588"/>
              <a:gd name="connsiteY0" fmla="*/ 0 h 1130002"/>
              <a:gd name="connsiteX1" fmla="*/ 232608 w 3118588"/>
              <a:gd name="connsiteY1" fmla="*/ 188928 h 1130002"/>
              <a:gd name="connsiteX2" fmla="*/ 2728063 w 3118588"/>
              <a:gd name="connsiteY2" fmla="*/ 684895 h 1130002"/>
              <a:gd name="connsiteX3" fmla="*/ 3118588 w 3118588"/>
              <a:gd name="connsiteY3" fmla="*/ 1077372 h 1130002"/>
              <a:gd name="connsiteX0" fmla="*/ 53925 w 2888395"/>
              <a:gd name="connsiteY0" fmla="*/ 85464 h 1074749"/>
              <a:gd name="connsiteX1" fmla="*/ 2415 w 2888395"/>
              <a:gd name="connsiteY1" fmla="*/ 133675 h 1074749"/>
              <a:gd name="connsiteX2" fmla="*/ 2497870 w 2888395"/>
              <a:gd name="connsiteY2" fmla="*/ 629642 h 1074749"/>
              <a:gd name="connsiteX3" fmla="*/ 2888395 w 2888395"/>
              <a:gd name="connsiteY3" fmla="*/ 1022119 h 1074749"/>
              <a:gd name="connsiteX0" fmla="*/ 479 w 2892097"/>
              <a:gd name="connsiteY0" fmla="*/ 9003 h 1102113"/>
              <a:gd name="connsiteX1" fmla="*/ 6117 w 2892097"/>
              <a:gd name="connsiteY1" fmla="*/ 161039 h 1102113"/>
              <a:gd name="connsiteX2" fmla="*/ 2501572 w 2892097"/>
              <a:gd name="connsiteY2" fmla="*/ 657006 h 1102113"/>
              <a:gd name="connsiteX3" fmla="*/ 2892097 w 2892097"/>
              <a:gd name="connsiteY3" fmla="*/ 1049483 h 1102113"/>
              <a:gd name="connsiteX0" fmla="*/ 0 w 2891618"/>
              <a:gd name="connsiteY0" fmla="*/ 0 h 1218855"/>
              <a:gd name="connsiteX1" fmla="*/ 24198 w 2891618"/>
              <a:gd name="connsiteY1" fmla="*/ 339252 h 1218855"/>
              <a:gd name="connsiteX2" fmla="*/ 2501093 w 2891618"/>
              <a:gd name="connsiteY2" fmla="*/ 648003 h 1218855"/>
              <a:gd name="connsiteX3" fmla="*/ 2891618 w 2891618"/>
              <a:gd name="connsiteY3" fmla="*/ 1040480 h 1218855"/>
              <a:gd name="connsiteX0" fmla="*/ 0 w 2891618"/>
              <a:gd name="connsiteY0" fmla="*/ 0 h 1076778"/>
              <a:gd name="connsiteX1" fmla="*/ 24198 w 2891618"/>
              <a:gd name="connsiteY1" fmla="*/ 339252 h 1076778"/>
              <a:gd name="connsiteX2" fmla="*/ 2501093 w 2891618"/>
              <a:gd name="connsiteY2" fmla="*/ 648003 h 1076778"/>
              <a:gd name="connsiteX3" fmla="*/ 2891618 w 2891618"/>
              <a:gd name="connsiteY3" fmla="*/ 1040480 h 1076778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4306"/>
              <a:gd name="connsiteY0" fmla="*/ 0 h 1139896"/>
              <a:gd name="connsiteX1" fmla="*/ 16886 w 2884306"/>
              <a:gd name="connsiteY1" fmla="*/ 402370 h 1139896"/>
              <a:gd name="connsiteX2" fmla="*/ 2493781 w 2884306"/>
              <a:gd name="connsiteY2" fmla="*/ 711121 h 1139896"/>
              <a:gd name="connsiteX3" fmla="*/ 2884306 w 2884306"/>
              <a:gd name="connsiteY3" fmla="*/ 1103598 h 1139896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905074"/>
              <a:gd name="connsiteY0" fmla="*/ 0 h 1132780"/>
              <a:gd name="connsiteX1" fmla="*/ 37654 w 2905074"/>
              <a:gd name="connsiteY1" fmla="*/ 395254 h 1132780"/>
              <a:gd name="connsiteX2" fmla="*/ 2514549 w 2905074"/>
              <a:gd name="connsiteY2" fmla="*/ 704005 h 1132780"/>
              <a:gd name="connsiteX3" fmla="*/ 2905074 w 2905074"/>
              <a:gd name="connsiteY3" fmla="*/ 1096482 h 1132780"/>
              <a:gd name="connsiteX0" fmla="*/ 0 w 2888509"/>
              <a:gd name="connsiteY0" fmla="*/ 0 h 1134634"/>
              <a:gd name="connsiteX1" fmla="*/ 21089 w 2888509"/>
              <a:gd name="connsiteY1" fmla="*/ 397108 h 1134634"/>
              <a:gd name="connsiteX2" fmla="*/ 2497984 w 2888509"/>
              <a:gd name="connsiteY2" fmla="*/ 705859 h 1134634"/>
              <a:gd name="connsiteX3" fmla="*/ 2888509 w 2888509"/>
              <a:gd name="connsiteY3" fmla="*/ 1098336 h 1134634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0341" h="1128986">
                <a:moveTo>
                  <a:pt x="0" y="0"/>
                </a:moveTo>
                <a:cubicBezTo>
                  <a:pt x="33657" y="400218"/>
                  <a:pt x="2985" y="56523"/>
                  <a:pt x="32921" y="395784"/>
                </a:cubicBezTo>
                <a:cubicBezTo>
                  <a:pt x="260146" y="1882878"/>
                  <a:pt x="1951365" y="636193"/>
                  <a:pt x="2509816" y="704535"/>
                </a:cubicBezTo>
                <a:cubicBezTo>
                  <a:pt x="2724604" y="731871"/>
                  <a:pt x="2874957" y="864650"/>
                  <a:pt x="2900341" y="1097012"/>
                </a:cubicBezTo>
              </a:path>
            </a:pathLst>
          </a:custGeom>
          <a:noFill/>
          <a:ln w="156198" cap="flat">
            <a:solidFill>
              <a:srgbClr val="C16F6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70D4F139-188E-F1A4-D198-816E9EC371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4932625" cy="720354"/>
          </a:xfrm>
        </p:spPr>
        <p:txBody>
          <a:bodyPr/>
          <a:lstStyle>
            <a:lvl1pPr>
              <a:tabLst>
                <a:tab pos="4303713" algn="l"/>
              </a:tabLs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2" name="Espace réservé du texte 17">
            <a:extLst>
              <a:ext uri="{FF2B5EF4-FFF2-40B4-BE49-F238E27FC236}">
                <a16:creationId xmlns:a16="http://schemas.microsoft.com/office/drawing/2014/main" id="{1E63FEA1-0A2B-33EE-804D-C8FB757A09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A3C7C61E-36E8-DED3-16D0-0FA9D5EBF2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999" y="2319977"/>
            <a:ext cx="4944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7" name="Espace réservé du texte 17">
            <a:extLst>
              <a:ext uri="{FF2B5EF4-FFF2-40B4-BE49-F238E27FC236}">
                <a16:creationId xmlns:a16="http://schemas.microsoft.com/office/drawing/2014/main" id="{6C3FEAB1-7560-0677-BF1A-BA28E7CCA0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75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6145EB13-FD67-298C-6FD3-43CA2BE4C3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75" y="2319977"/>
            <a:ext cx="4944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0" name="Espace réservé du texte 64">
            <a:extLst>
              <a:ext uri="{FF2B5EF4-FFF2-40B4-BE49-F238E27FC236}">
                <a16:creationId xmlns:a16="http://schemas.microsoft.com/office/drawing/2014/main" id="{5CDFD6E5-8DFF-3C9C-D6AE-28975D23C2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49440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266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47791B-36A4-B2D8-3946-A51B64A5662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0E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87E4AF9-B7C2-B3C4-C822-2BB4AC2F2F0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Graphique 27">
            <a:extLst>
              <a:ext uri="{FF2B5EF4-FFF2-40B4-BE49-F238E27FC236}">
                <a16:creationId xmlns:a16="http://schemas.microsoft.com/office/drawing/2014/main" id="{7F1BF4D8-DFC0-0997-2DF7-8E300A7B7643}"/>
              </a:ext>
            </a:extLst>
          </p:cNvPr>
          <p:cNvSpPr/>
          <p:nvPr userDrawn="1"/>
        </p:nvSpPr>
        <p:spPr>
          <a:xfrm rot="21216782" flipH="1">
            <a:off x="6725794" y="156247"/>
            <a:ext cx="2900341" cy="1128986"/>
          </a:xfrm>
          <a:custGeom>
            <a:avLst/>
            <a:gdLst>
              <a:gd name="connsiteX0" fmla="*/ 0 w 3491293"/>
              <a:gd name="connsiteY0" fmla="*/ 0 h 1548341"/>
              <a:gd name="connsiteX1" fmla="*/ 605314 w 3491293"/>
              <a:gd name="connsiteY1" fmla="*/ 607267 h 1548341"/>
              <a:gd name="connsiteX2" fmla="*/ 3100769 w 3491293"/>
              <a:gd name="connsiteY2" fmla="*/ 1103234 h 1548341"/>
              <a:gd name="connsiteX3" fmla="*/ 3491294 w 3491293"/>
              <a:gd name="connsiteY3" fmla="*/ 1495711 h 1548341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2934785"/>
              <a:gd name="connsiteY0" fmla="*/ 0 h 1457282"/>
              <a:gd name="connsiteX1" fmla="*/ 48805 w 2934785"/>
              <a:gd name="connsiteY1" fmla="*/ 516208 h 1457282"/>
              <a:gd name="connsiteX2" fmla="*/ 2544260 w 2934785"/>
              <a:gd name="connsiteY2" fmla="*/ 1012175 h 1457282"/>
              <a:gd name="connsiteX3" fmla="*/ 2934785 w 2934785"/>
              <a:gd name="connsiteY3" fmla="*/ 1404652 h 1457282"/>
              <a:gd name="connsiteX0" fmla="*/ 0 w 2915323"/>
              <a:gd name="connsiteY0" fmla="*/ 0 h 1454668"/>
              <a:gd name="connsiteX1" fmla="*/ 29343 w 2915323"/>
              <a:gd name="connsiteY1" fmla="*/ 513594 h 1454668"/>
              <a:gd name="connsiteX2" fmla="*/ 2524798 w 2915323"/>
              <a:gd name="connsiteY2" fmla="*/ 1009561 h 1454668"/>
              <a:gd name="connsiteX3" fmla="*/ 2915323 w 2915323"/>
              <a:gd name="connsiteY3" fmla="*/ 1402038 h 14546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257"/>
              <a:gd name="connsiteY0" fmla="*/ 0 h 1447038"/>
              <a:gd name="connsiteX1" fmla="*/ 33277 w 2919257"/>
              <a:gd name="connsiteY1" fmla="*/ 505964 h 1447038"/>
              <a:gd name="connsiteX2" fmla="*/ 2528732 w 2919257"/>
              <a:gd name="connsiteY2" fmla="*/ 1001931 h 1447038"/>
              <a:gd name="connsiteX3" fmla="*/ 2919257 w 2919257"/>
              <a:gd name="connsiteY3" fmla="*/ 1394408 h 1447038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892979"/>
              <a:gd name="connsiteY0" fmla="*/ 0 h 1148068"/>
              <a:gd name="connsiteX1" fmla="*/ 6999 w 2892979"/>
              <a:gd name="connsiteY1" fmla="*/ 206994 h 1148068"/>
              <a:gd name="connsiteX2" fmla="*/ 2502454 w 2892979"/>
              <a:gd name="connsiteY2" fmla="*/ 702961 h 1148068"/>
              <a:gd name="connsiteX3" fmla="*/ 2892979 w 2892979"/>
              <a:gd name="connsiteY3" fmla="*/ 1095438 h 1148068"/>
              <a:gd name="connsiteX0" fmla="*/ 0 w 3118588"/>
              <a:gd name="connsiteY0" fmla="*/ 0 h 1130002"/>
              <a:gd name="connsiteX1" fmla="*/ 232608 w 3118588"/>
              <a:gd name="connsiteY1" fmla="*/ 188928 h 1130002"/>
              <a:gd name="connsiteX2" fmla="*/ 2728063 w 3118588"/>
              <a:gd name="connsiteY2" fmla="*/ 684895 h 1130002"/>
              <a:gd name="connsiteX3" fmla="*/ 3118588 w 3118588"/>
              <a:gd name="connsiteY3" fmla="*/ 1077372 h 1130002"/>
              <a:gd name="connsiteX0" fmla="*/ 53925 w 2888395"/>
              <a:gd name="connsiteY0" fmla="*/ 85464 h 1074749"/>
              <a:gd name="connsiteX1" fmla="*/ 2415 w 2888395"/>
              <a:gd name="connsiteY1" fmla="*/ 133675 h 1074749"/>
              <a:gd name="connsiteX2" fmla="*/ 2497870 w 2888395"/>
              <a:gd name="connsiteY2" fmla="*/ 629642 h 1074749"/>
              <a:gd name="connsiteX3" fmla="*/ 2888395 w 2888395"/>
              <a:gd name="connsiteY3" fmla="*/ 1022119 h 1074749"/>
              <a:gd name="connsiteX0" fmla="*/ 479 w 2892097"/>
              <a:gd name="connsiteY0" fmla="*/ 9003 h 1102113"/>
              <a:gd name="connsiteX1" fmla="*/ 6117 w 2892097"/>
              <a:gd name="connsiteY1" fmla="*/ 161039 h 1102113"/>
              <a:gd name="connsiteX2" fmla="*/ 2501572 w 2892097"/>
              <a:gd name="connsiteY2" fmla="*/ 657006 h 1102113"/>
              <a:gd name="connsiteX3" fmla="*/ 2892097 w 2892097"/>
              <a:gd name="connsiteY3" fmla="*/ 1049483 h 1102113"/>
              <a:gd name="connsiteX0" fmla="*/ 0 w 2891618"/>
              <a:gd name="connsiteY0" fmla="*/ 0 h 1218855"/>
              <a:gd name="connsiteX1" fmla="*/ 24198 w 2891618"/>
              <a:gd name="connsiteY1" fmla="*/ 339252 h 1218855"/>
              <a:gd name="connsiteX2" fmla="*/ 2501093 w 2891618"/>
              <a:gd name="connsiteY2" fmla="*/ 648003 h 1218855"/>
              <a:gd name="connsiteX3" fmla="*/ 2891618 w 2891618"/>
              <a:gd name="connsiteY3" fmla="*/ 1040480 h 1218855"/>
              <a:gd name="connsiteX0" fmla="*/ 0 w 2891618"/>
              <a:gd name="connsiteY0" fmla="*/ 0 h 1076778"/>
              <a:gd name="connsiteX1" fmla="*/ 24198 w 2891618"/>
              <a:gd name="connsiteY1" fmla="*/ 339252 h 1076778"/>
              <a:gd name="connsiteX2" fmla="*/ 2501093 w 2891618"/>
              <a:gd name="connsiteY2" fmla="*/ 648003 h 1076778"/>
              <a:gd name="connsiteX3" fmla="*/ 2891618 w 2891618"/>
              <a:gd name="connsiteY3" fmla="*/ 1040480 h 1076778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4306"/>
              <a:gd name="connsiteY0" fmla="*/ 0 h 1139896"/>
              <a:gd name="connsiteX1" fmla="*/ 16886 w 2884306"/>
              <a:gd name="connsiteY1" fmla="*/ 402370 h 1139896"/>
              <a:gd name="connsiteX2" fmla="*/ 2493781 w 2884306"/>
              <a:gd name="connsiteY2" fmla="*/ 711121 h 1139896"/>
              <a:gd name="connsiteX3" fmla="*/ 2884306 w 2884306"/>
              <a:gd name="connsiteY3" fmla="*/ 1103598 h 1139896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905074"/>
              <a:gd name="connsiteY0" fmla="*/ 0 h 1132780"/>
              <a:gd name="connsiteX1" fmla="*/ 37654 w 2905074"/>
              <a:gd name="connsiteY1" fmla="*/ 395254 h 1132780"/>
              <a:gd name="connsiteX2" fmla="*/ 2514549 w 2905074"/>
              <a:gd name="connsiteY2" fmla="*/ 704005 h 1132780"/>
              <a:gd name="connsiteX3" fmla="*/ 2905074 w 2905074"/>
              <a:gd name="connsiteY3" fmla="*/ 1096482 h 1132780"/>
              <a:gd name="connsiteX0" fmla="*/ 0 w 2888509"/>
              <a:gd name="connsiteY0" fmla="*/ 0 h 1134634"/>
              <a:gd name="connsiteX1" fmla="*/ 21089 w 2888509"/>
              <a:gd name="connsiteY1" fmla="*/ 397108 h 1134634"/>
              <a:gd name="connsiteX2" fmla="*/ 2497984 w 2888509"/>
              <a:gd name="connsiteY2" fmla="*/ 705859 h 1134634"/>
              <a:gd name="connsiteX3" fmla="*/ 2888509 w 2888509"/>
              <a:gd name="connsiteY3" fmla="*/ 1098336 h 1134634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0341" h="1128986">
                <a:moveTo>
                  <a:pt x="0" y="0"/>
                </a:moveTo>
                <a:cubicBezTo>
                  <a:pt x="33657" y="400218"/>
                  <a:pt x="2985" y="56523"/>
                  <a:pt x="32921" y="395784"/>
                </a:cubicBezTo>
                <a:cubicBezTo>
                  <a:pt x="260146" y="1882878"/>
                  <a:pt x="1951365" y="636193"/>
                  <a:pt x="2509816" y="704535"/>
                </a:cubicBezTo>
                <a:cubicBezTo>
                  <a:pt x="2724604" y="731871"/>
                  <a:pt x="2874957" y="864650"/>
                  <a:pt x="2900341" y="1097012"/>
                </a:cubicBezTo>
              </a:path>
            </a:pathLst>
          </a:custGeom>
          <a:noFill/>
          <a:ln w="156198" cap="flat">
            <a:solidFill>
              <a:srgbClr val="9998A5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70D4F139-188E-F1A4-D198-816E9EC371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4932625" cy="720354"/>
          </a:xfrm>
        </p:spPr>
        <p:txBody>
          <a:bodyPr/>
          <a:lstStyle>
            <a:lvl1pPr>
              <a:tabLst>
                <a:tab pos="4303713" algn="l"/>
              </a:tabLs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2" name="Espace réservé du texte 17">
            <a:extLst>
              <a:ext uri="{FF2B5EF4-FFF2-40B4-BE49-F238E27FC236}">
                <a16:creationId xmlns:a16="http://schemas.microsoft.com/office/drawing/2014/main" id="{1E63FEA1-0A2B-33EE-804D-C8FB757A09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A3C7C61E-36E8-DED3-16D0-0FA9D5EBF2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999" y="2319977"/>
            <a:ext cx="4944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7" name="Espace réservé du texte 17">
            <a:extLst>
              <a:ext uri="{FF2B5EF4-FFF2-40B4-BE49-F238E27FC236}">
                <a16:creationId xmlns:a16="http://schemas.microsoft.com/office/drawing/2014/main" id="{6C3FEAB1-7560-0677-BF1A-BA28E7CCA0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75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6145EB13-FD67-298C-6FD3-43CA2BE4C3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75" y="2319977"/>
            <a:ext cx="4944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0" name="Espace réservé du texte 64">
            <a:extLst>
              <a:ext uri="{FF2B5EF4-FFF2-40B4-BE49-F238E27FC236}">
                <a16:creationId xmlns:a16="http://schemas.microsoft.com/office/drawing/2014/main" id="{5CDFD6E5-8DFF-3C9C-D6AE-28975D23C2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49440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472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487E4AF9-B7C2-B3C4-C822-2BB4AC2F2F0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Graphique 27">
            <a:extLst>
              <a:ext uri="{FF2B5EF4-FFF2-40B4-BE49-F238E27FC236}">
                <a16:creationId xmlns:a16="http://schemas.microsoft.com/office/drawing/2014/main" id="{7F1BF4D8-DFC0-0997-2DF7-8E300A7B7643}"/>
              </a:ext>
            </a:extLst>
          </p:cNvPr>
          <p:cNvSpPr/>
          <p:nvPr userDrawn="1"/>
        </p:nvSpPr>
        <p:spPr>
          <a:xfrm rot="21216782" flipH="1">
            <a:off x="6725794" y="156247"/>
            <a:ext cx="2900341" cy="1128986"/>
          </a:xfrm>
          <a:custGeom>
            <a:avLst/>
            <a:gdLst>
              <a:gd name="connsiteX0" fmla="*/ 0 w 3491293"/>
              <a:gd name="connsiteY0" fmla="*/ 0 h 1548341"/>
              <a:gd name="connsiteX1" fmla="*/ 605314 w 3491293"/>
              <a:gd name="connsiteY1" fmla="*/ 607267 h 1548341"/>
              <a:gd name="connsiteX2" fmla="*/ 3100769 w 3491293"/>
              <a:gd name="connsiteY2" fmla="*/ 1103234 h 1548341"/>
              <a:gd name="connsiteX3" fmla="*/ 3491294 w 3491293"/>
              <a:gd name="connsiteY3" fmla="*/ 1495711 h 1548341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2934785"/>
              <a:gd name="connsiteY0" fmla="*/ 0 h 1457282"/>
              <a:gd name="connsiteX1" fmla="*/ 48805 w 2934785"/>
              <a:gd name="connsiteY1" fmla="*/ 516208 h 1457282"/>
              <a:gd name="connsiteX2" fmla="*/ 2544260 w 2934785"/>
              <a:gd name="connsiteY2" fmla="*/ 1012175 h 1457282"/>
              <a:gd name="connsiteX3" fmla="*/ 2934785 w 2934785"/>
              <a:gd name="connsiteY3" fmla="*/ 1404652 h 1457282"/>
              <a:gd name="connsiteX0" fmla="*/ 0 w 2915323"/>
              <a:gd name="connsiteY0" fmla="*/ 0 h 1454668"/>
              <a:gd name="connsiteX1" fmla="*/ 29343 w 2915323"/>
              <a:gd name="connsiteY1" fmla="*/ 513594 h 1454668"/>
              <a:gd name="connsiteX2" fmla="*/ 2524798 w 2915323"/>
              <a:gd name="connsiteY2" fmla="*/ 1009561 h 1454668"/>
              <a:gd name="connsiteX3" fmla="*/ 2915323 w 2915323"/>
              <a:gd name="connsiteY3" fmla="*/ 1402038 h 14546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257"/>
              <a:gd name="connsiteY0" fmla="*/ 0 h 1447038"/>
              <a:gd name="connsiteX1" fmla="*/ 33277 w 2919257"/>
              <a:gd name="connsiteY1" fmla="*/ 505964 h 1447038"/>
              <a:gd name="connsiteX2" fmla="*/ 2528732 w 2919257"/>
              <a:gd name="connsiteY2" fmla="*/ 1001931 h 1447038"/>
              <a:gd name="connsiteX3" fmla="*/ 2919257 w 2919257"/>
              <a:gd name="connsiteY3" fmla="*/ 1394408 h 1447038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892979"/>
              <a:gd name="connsiteY0" fmla="*/ 0 h 1148068"/>
              <a:gd name="connsiteX1" fmla="*/ 6999 w 2892979"/>
              <a:gd name="connsiteY1" fmla="*/ 206994 h 1148068"/>
              <a:gd name="connsiteX2" fmla="*/ 2502454 w 2892979"/>
              <a:gd name="connsiteY2" fmla="*/ 702961 h 1148068"/>
              <a:gd name="connsiteX3" fmla="*/ 2892979 w 2892979"/>
              <a:gd name="connsiteY3" fmla="*/ 1095438 h 1148068"/>
              <a:gd name="connsiteX0" fmla="*/ 0 w 3118588"/>
              <a:gd name="connsiteY0" fmla="*/ 0 h 1130002"/>
              <a:gd name="connsiteX1" fmla="*/ 232608 w 3118588"/>
              <a:gd name="connsiteY1" fmla="*/ 188928 h 1130002"/>
              <a:gd name="connsiteX2" fmla="*/ 2728063 w 3118588"/>
              <a:gd name="connsiteY2" fmla="*/ 684895 h 1130002"/>
              <a:gd name="connsiteX3" fmla="*/ 3118588 w 3118588"/>
              <a:gd name="connsiteY3" fmla="*/ 1077372 h 1130002"/>
              <a:gd name="connsiteX0" fmla="*/ 53925 w 2888395"/>
              <a:gd name="connsiteY0" fmla="*/ 85464 h 1074749"/>
              <a:gd name="connsiteX1" fmla="*/ 2415 w 2888395"/>
              <a:gd name="connsiteY1" fmla="*/ 133675 h 1074749"/>
              <a:gd name="connsiteX2" fmla="*/ 2497870 w 2888395"/>
              <a:gd name="connsiteY2" fmla="*/ 629642 h 1074749"/>
              <a:gd name="connsiteX3" fmla="*/ 2888395 w 2888395"/>
              <a:gd name="connsiteY3" fmla="*/ 1022119 h 1074749"/>
              <a:gd name="connsiteX0" fmla="*/ 479 w 2892097"/>
              <a:gd name="connsiteY0" fmla="*/ 9003 h 1102113"/>
              <a:gd name="connsiteX1" fmla="*/ 6117 w 2892097"/>
              <a:gd name="connsiteY1" fmla="*/ 161039 h 1102113"/>
              <a:gd name="connsiteX2" fmla="*/ 2501572 w 2892097"/>
              <a:gd name="connsiteY2" fmla="*/ 657006 h 1102113"/>
              <a:gd name="connsiteX3" fmla="*/ 2892097 w 2892097"/>
              <a:gd name="connsiteY3" fmla="*/ 1049483 h 1102113"/>
              <a:gd name="connsiteX0" fmla="*/ 0 w 2891618"/>
              <a:gd name="connsiteY0" fmla="*/ 0 h 1218855"/>
              <a:gd name="connsiteX1" fmla="*/ 24198 w 2891618"/>
              <a:gd name="connsiteY1" fmla="*/ 339252 h 1218855"/>
              <a:gd name="connsiteX2" fmla="*/ 2501093 w 2891618"/>
              <a:gd name="connsiteY2" fmla="*/ 648003 h 1218855"/>
              <a:gd name="connsiteX3" fmla="*/ 2891618 w 2891618"/>
              <a:gd name="connsiteY3" fmla="*/ 1040480 h 1218855"/>
              <a:gd name="connsiteX0" fmla="*/ 0 w 2891618"/>
              <a:gd name="connsiteY0" fmla="*/ 0 h 1076778"/>
              <a:gd name="connsiteX1" fmla="*/ 24198 w 2891618"/>
              <a:gd name="connsiteY1" fmla="*/ 339252 h 1076778"/>
              <a:gd name="connsiteX2" fmla="*/ 2501093 w 2891618"/>
              <a:gd name="connsiteY2" fmla="*/ 648003 h 1076778"/>
              <a:gd name="connsiteX3" fmla="*/ 2891618 w 2891618"/>
              <a:gd name="connsiteY3" fmla="*/ 1040480 h 1076778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4306"/>
              <a:gd name="connsiteY0" fmla="*/ 0 h 1139896"/>
              <a:gd name="connsiteX1" fmla="*/ 16886 w 2884306"/>
              <a:gd name="connsiteY1" fmla="*/ 402370 h 1139896"/>
              <a:gd name="connsiteX2" fmla="*/ 2493781 w 2884306"/>
              <a:gd name="connsiteY2" fmla="*/ 711121 h 1139896"/>
              <a:gd name="connsiteX3" fmla="*/ 2884306 w 2884306"/>
              <a:gd name="connsiteY3" fmla="*/ 1103598 h 1139896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905074"/>
              <a:gd name="connsiteY0" fmla="*/ 0 h 1132780"/>
              <a:gd name="connsiteX1" fmla="*/ 37654 w 2905074"/>
              <a:gd name="connsiteY1" fmla="*/ 395254 h 1132780"/>
              <a:gd name="connsiteX2" fmla="*/ 2514549 w 2905074"/>
              <a:gd name="connsiteY2" fmla="*/ 704005 h 1132780"/>
              <a:gd name="connsiteX3" fmla="*/ 2905074 w 2905074"/>
              <a:gd name="connsiteY3" fmla="*/ 1096482 h 1132780"/>
              <a:gd name="connsiteX0" fmla="*/ 0 w 2888509"/>
              <a:gd name="connsiteY0" fmla="*/ 0 h 1134634"/>
              <a:gd name="connsiteX1" fmla="*/ 21089 w 2888509"/>
              <a:gd name="connsiteY1" fmla="*/ 397108 h 1134634"/>
              <a:gd name="connsiteX2" fmla="*/ 2497984 w 2888509"/>
              <a:gd name="connsiteY2" fmla="*/ 705859 h 1134634"/>
              <a:gd name="connsiteX3" fmla="*/ 2888509 w 2888509"/>
              <a:gd name="connsiteY3" fmla="*/ 1098336 h 1134634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0341" h="1128986">
                <a:moveTo>
                  <a:pt x="0" y="0"/>
                </a:moveTo>
                <a:cubicBezTo>
                  <a:pt x="33657" y="400218"/>
                  <a:pt x="2985" y="56523"/>
                  <a:pt x="32921" y="395784"/>
                </a:cubicBezTo>
                <a:cubicBezTo>
                  <a:pt x="260146" y="1882878"/>
                  <a:pt x="1951365" y="636193"/>
                  <a:pt x="2509816" y="704535"/>
                </a:cubicBezTo>
                <a:cubicBezTo>
                  <a:pt x="2724604" y="731871"/>
                  <a:pt x="2874957" y="864650"/>
                  <a:pt x="2900341" y="1097012"/>
                </a:cubicBezTo>
              </a:path>
            </a:pathLst>
          </a:custGeom>
          <a:noFill/>
          <a:ln w="156198" cap="flat">
            <a:solidFill>
              <a:srgbClr val="A261E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70D4F139-188E-F1A4-D198-816E9EC371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4932625" cy="720354"/>
          </a:xfrm>
        </p:spPr>
        <p:txBody>
          <a:bodyPr/>
          <a:lstStyle>
            <a:lvl1pPr>
              <a:tabLst>
                <a:tab pos="4303713" algn="l"/>
              </a:tabLs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2" name="Espace réservé du texte 17">
            <a:extLst>
              <a:ext uri="{FF2B5EF4-FFF2-40B4-BE49-F238E27FC236}">
                <a16:creationId xmlns:a16="http://schemas.microsoft.com/office/drawing/2014/main" id="{1E63FEA1-0A2B-33EE-804D-C8FB757A09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A3C7C61E-36E8-DED3-16D0-0FA9D5EBF2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999" y="2319977"/>
            <a:ext cx="4944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6145EB13-FD67-298C-6FD3-43CA2BE4C3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75" y="2319977"/>
            <a:ext cx="4944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0" name="Espace réservé du texte 64">
            <a:extLst>
              <a:ext uri="{FF2B5EF4-FFF2-40B4-BE49-F238E27FC236}">
                <a16:creationId xmlns:a16="http://schemas.microsoft.com/office/drawing/2014/main" id="{5CDFD6E5-8DFF-3C9C-D6AE-28975D23C2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49440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99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487E4AF9-B7C2-B3C4-C822-2BB4AC2F2F0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Graphique 27">
            <a:extLst>
              <a:ext uri="{FF2B5EF4-FFF2-40B4-BE49-F238E27FC236}">
                <a16:creationId xmlns:a16="http://schemas.microsoft.com/office/drawing/2014/main" id="{7F1BF4D8-DFC0-0997-2DF7-8E300A7B7643}"/>
              </a:ext>
            </a:extLst>
          </p:cNvPr>
          <p:cNvSpPr/>
          <p:nvPr userDrawn="1"/>
        </p:nvSpPr>
        <p:spPr>
          <a:xfrm rot="21216782" flipH="1">
            <a:off x="6725794" y="156247"/>
            <a:ext cx="2900341" cy="1128986"/>
          </a:xfrm>
          <a:custGeom>
            <a:avLst/>
            <a:gdLst>
              <a:gd name="connsiteX0" fmla="*/ 0 w 3491293"/>
              <a:gd name="connsiteY0" fmla="*/ 0 h 1548341"/>
              <a:gd name="connsiteX1" fmla="*/ 605314 w 3491293"/>
              <a:gd name="connsiteY1" fmla="*/ 607267 h 1548341"/>
              <a:gd name="connsiteX2" fmla="*/ 3100769 w 3491293"/>
              <a:gd name="connsiteY2" fmla="*/ 1103234 h 1548341"/>
              <a:gd name="connsiteX3" fmla="*/ 3491294 w 3491293"/>
              <a:gd name="connsiteY3" fmla="*/ 1495711 h 1548341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2934785"/>
              <a:gd name="connsiteY0" fmla="*/ 0 h 1457282"/>
              <a:gd name="connsiteX1" fmla="*/ 48805 w 2934785"/>
              <a:gd name="connsiteY1" fmla="*/ 516208 h 1457282"/>
              <a:gd name="connsiteX2" fmla="*/ 2544260 w 2934785"/>
              <a:gd name="connsiteY2" fmla="*/ 1012175 h 1457282"/>
              <a:gd name="connsiteX3" fmla="*/ 2934785 w 2934785"/>
              <a:gd name="connsiteY3" fmla="*/ 1404652 h 1457282"/>
              <a:gd name="connsiteX0" fmla="*/ 0 w 2915323"/>
              <a:gd name="connsiteY0" fmla="*/ 0 h 1454668"/>
              <a:gd name="connsiteX1" fmla="*/ 29343 w 2915323"/>
              <a:gd name="connsiteY1" fmla="*/ 513594 h 1454668"/>
              <a:gd name="connsiteX2" fmla="*/ 2524798 w 2915323"/>
              <a:gd name="connsiteY2" fmla="*/ 1009561 h 1454668"/>
              <a:gd name="connsiteX3" fmla="*/ 2915323 w 2915323"/>
              <a:gd name="connsiteY3" fmla="*/ 1402038 h 14546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257"/>
              <a:gd name="connsiteY0" fmla="*/ 0 h 1447038"/>
              <a:gd name="connsiteX1" fmla="*/ 33277 w 2919257"/>
              <a:gd name="connsiteY1" fmla="*/ 505964 h 1447038"/>
              <a:gd name="connsiteX2" fmla="*/ 2528732 w 2919257"/>
              <a:gd name="connsiteY2" fmla="*/ 1001931 h 1447038"/>
              <a:gd name="connsiteX3" fmla="*/ 2919257 w 2919257"/>
              <a:gd name="connsiteY3" fmla="*/ 1394408 h 1447038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892979"/>
              <a:gd name="connsiteY0" fmla="*/ 0 h 1148068"/>
              <a:gd name="connsiteX1" fmla="*/ 6999 w 2892979"/>
              <a:gd name="connsiteY1" fmla="*/ 206994 h 1148068"/>
              <a:gd name="connsiteX2" fmla="*/ 2502454 w 2892979"/>
              <a:gd name="connsiteY2" fmla="*/ 702961 h 1148068"/>
              <a:gd name="connsiteX3" fmla="*/ 2892979 w 2892979"/>
              <a:gd name="connsiteY3" fmla="*/ 1095438 h 1148068"/>
              <a:gd name="connsiteX0" fmla="*/ 0 w 3118588"/>
              <a:gd name="connsiteY0" fmla="*/ 0 h 1130002"/>
              <a:gd name="connsiteX1" fmla="*/ 232608 w 3118588"/>
              <a:gd name="connsiteY1" fmla="*/ 188928 h 1130002"/>
              <a:gd name="connsiteX2" fmla="*/ 2728063 w 3118588"/>
              <a:gd name="connsiteY2" fmla="*/ 684895 h 1130002"/>
              <a:gd name="connsiteX3" fmla="*/ 3118588 w 3118588"/>
              <a:gd name="connsiteY3" fmla="*/ 1077372 h 1130002"/>
              <a:gd name="connsiteX0" fmla="*/ 53925 w 2888395"/>
              <a:gd name="connsiteY0" fmla="*/ 85464 h 1074749"/>
              <a:gd name="connsiteX1" fmla="*/ 2415 w 2888395"/>
              <a:gd name="connsiteY1" fmla="*/ 133675 h 1074749"/>
              <a:gd name="connsiteX2" fmla="*/ 2497870 w 2888395"/>
              <a:gd name="connsiteY2" fmla="*/ 629642 h 1074749"/>
              <a:gd name="connsiteX3" fmla="*/ 2888395 w 2888395"/>
              <a:gd name="connsiteY3" fmla="*/ 1022119 h 1074749"/>
              <a:gd name="connsiteX0" fmla="*/ 479 w 2892097"/>
              <a:gd name="connsiteY0" fmla="*/ 9003 h 1102113"/>
              <a:gd name="connsiteX1" fmla="*/ 6117 w 2892097"/>
              <a:gd name="connsiteY1" fmla="*/ 161039 h 1102113"/>
              <a:gd name="connsiteX2" fmla="*/ 2501572 w 2892097"/>
              <a:gd name="connsiteY2" fmla="*/ 657006 h 1102113"/>
              <a:gd name="connsiteX3" fmla="*/ 2892097 w 2892097"/>
              <a:gd name="connsiteY3" fmla="*/ 1049483 h 1102113"/>
              <a:gd name="connsiteX0" fmla="*/ 0 w 2891618"/>
              <a:gd name="connsiteY0" fmla="*/ 0 h 1218855"/>
              <a:gd name="connsiteX1" fmla="*/ 24198 w 2891618"/>
              <a:gd name="connsiteY1" fmla="*/ 339252 h 1218855"/>
              <a:gd name="connsiteX2" fmla="*/ 2501093 w 2891618"/>
              <a:gd name="connsiteY2" fmla="*/ 648003 h 1218855"/>
              <a:gd name="connsiteX3" fmla="*/ 2891618 w 2891618"/>
              <a:gd name="connsiteY3" fmla="*/ 1040480 h 1218855"/>
              <a:gd name="connsiteX0" fmla="*/ 0 w 2891618"/>
              <a:gd name="connsiteY0" fmla="*/ 0 h 1076778"/>
              <a:gd name="connsiteX1" fmla="*/ 24198 w 2891618"/>
              <a:gd name="connsiteY1" fmla="*/ 339252 h 1076778"/>
              <a:gd name="connsiteX2" fmla="*/ 2501093 w 2891618"/>
              <a:gd name="connsiteY2" fmla="*/ 648003 h 1076778"/>
              <a:gd name="connsiteX3" fmla="*/ 2891618 w 2891618"/>
              <a:gd name="connsiteY3" fmla="*/ 1040480 h 1076778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4306"/>
              <a:gd name="connsiteY0" fmla="*/ 0 h 1139896"/>
              <a:gd name="connsiteX1" fmla="*/ 16886 w 2884306"/>
              <a:gd name="connsiteY1" fmla="*/ 402370 h 1139896"/>
              <a:gd name="connsiteX2" fmla="*/ 2493781 w 2884306"/>
              <a:gd name="connsiteY2" fmla="*/ 711121 h 1139896"/>
              <a:gd name="connsiteX3" fmla="*/ 2884306 w 2884306"/>
              <a:gd name="connsiteY3" fmla="*/ 1103598 h 1139896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905074"/>
              <a:gd name="connsiteY0" fmla="*/ 0 h 1132780"/>
              <a:gd name="connsiteX1" fmla="*/ 37654 w 2905074"/>
              <a:gd name="connsiteY1" fmla="*/ 395254 h 1132780"/>
              <a:gd name="connsiteX2" fmla="*/ 2514549 w 2905074"/>
              <a:gd name="connsiteY2" fmla="*/ 704005 h 1132780"/>
              <a:gd name="connsiteX3" fmla="*/ 2905074 w 2905074"/>
              <a:gd name="connsiteY3" fmla="*/ 1096482 h 1132780"/>
              <a:gd name="connsiteX0" fmla="*/ 0 w 2888509"/>
              <a:gd name="connsiteY0" fmla="*/ 0 h 1134634"/>
              <a:gd name="connsiteX1" fmla="*/ 21089 w 2888509"/>
              <a:gd name="connsiteY1" fmla="*/ 397108 h 1134634"/>
              <a:gd name="connsiteX2" fmla="*/ 2497984 w 2888509"/>
              <a:gd name="connsiteY2" fmla="*/ 705859 h 1134634"/>
              <a:gd name="connsiteX3" fmla="*/ 2888509 w 2888509"/>
              <a:gd name="connsiteY3" fmla="*/ 1098336 h 1134634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0341" h="1128986">
                <a:moveTo>
                  <a:pt x="0" y="0"/>
                </a:moveTo>
                <a:cubicBezTo>
                  <a:pt x="33657" y="400218"/>
                  <a:pt x="2985" y="56523"/>
                  <a:pt x="32921" y="395784"/>
                </a:cubicBezTo>
                <a:cubicBezTo>
                  <a:pt x="260146" y="1882878"/>
                  <a:pt x="1951365" y="636193"/>
                  <a:pt x="2509816" y="704535"/>
                </a:cubicBezTo>
                <a:cubicBezTo>
                  <a:pt x="2724604" y="731871"/>
                  <a:pt x="2874957" y="864650"/>
                  <a:pt x="2900341" y="1097012"/>
                </a:cubicBezTo>
              </a:path>
            </a:pathLst>
          </a:custGeom>
          <a:noFill/>
          <a:ln w="156198" cap="flat">
            <a:solidFill>
              <a:srgbClr val="009EAA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70D4F139-188E-F1A4-D198-816E9EC371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4932625" cy="720354"/>
          </a:xfrm>
        </p:spPr>
        <p:txBody>
          <a:bodyPr/>
          <a:lstStyle>
            <a:lvl1pPr>
              <a:tabLst>
                <a:tab pos="4303713" algn="l"/>
              </a:tabLs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2" name="Espace réservé du texte 17">
            <a:extLst>
              <a:ext uri="{FF2B5EF4-FFF2-40B4-BE49-F238E27FC236}">
                <a16:creationId xmlns:a16="http://schemas.microsoft.com/office/drawing/2014/main" id="{1E63FEA1-0A2B-33EE-804D-C8FB757A09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A3C7C61E-36E8-DED3-16D0-0FA9D5EBF2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999" y="2319977"/>
            <a:ext cx="4944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6145EB13-FD67-298C-6FD3-43CA2BE4C3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75" y="2319977"/>
            <a:ext cx="4944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0" name="Espace réservé du texte 64">
            <a:extLst>
              <a:ext uri="{FF2B5EF4-FFF2-40B4-BE49-F238E27FC236}">
                <a16:creationId xmlns:a16="http://schemas.microsoft.com/office/drawing/2014/main" id="{5CDFD6E5-8DFF-3C9C-D6AE-28975D23C2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49440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73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487E4AF9-B7C2-B3C4-C822-2BB4AC2F2F0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Graphique 27">
            <a:extLst>
              <a:ext uri="{FF2B5EF4-FFF2-40B4-BE49-F238E27FC236}">
                <a16:creationId xmlns:a16="http://schemas.microsoft.com/office/drawing/2014/main" id="{7F1BF4D8-DFC0-0997-2DF7-8E300A7B7643}"/>
              </a:ext>
            </a:extLst>
          </p:cNvPr>
          <p:cNvSpPr/>
          <p:nvPr userDrawn="1"/>
        </p:nvSpPr>
        <p:spPr>
          <a:xfrm rot="21216782" flipH="1">
            <a:off x="6725794" y="156247"/>
            <a:ext cx="2900341" cy="1128986"/>
          </a:xfrm>
          <a:custGeom>
            <a:avLst/>
            <a:gdLst>
              <a:gd name="connsiteX0" fmla="*/ 0 w 3491293"/>
              <a:gd name="connsiteY0" fmla="*/ 0 h 1548341"/>
              <a:gd name="connsiteX1" fmla="*/ 605314 w 3491293"/>
              <a:gd name="connsiteY1" fmla="*/ 607267 h 1548341"/>
              <a:gd name="connsiteX2" fmla="*/ 3100769 w 3491293"/>
              <a:gd name="connsiteY2" fmla="*/ 1103234 h 1548341"/>
              <a:gd name="connsiteX3" fmla="*/ 3491294 w 3491293"/>
              <a:gd name="connsiteY3" fmla="*/ 1495711 h 1548341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2934785"/>
              <a:gd name="connsiteY0" fmla="*/ 0 h 1457282"/>
              <a:gd name="connsiteX1" fmla="*/ 48805 w 2934785"/>
              <a:gd name="connsiteY1" fmla="*/ 516208 h 1457282"/>
              <a:gd name="connsiteX2" fmla="*/ 2544260 w 2934785"/>
              <a:gd name="connsiteY2" fmla="*/ 1012175 h 1457282"/>
              <a:gd name="connsiteX3" fmla="*/ 2934785 w 2934785"/>
              <a:gd name="connsiteY3" fmla="*/ 1404652 h 1457282"/>
              <a:gd name="connsiteX0" fmla="*/ 0 w 2915323"/>
              <a:gd name="connsiteY0" fmla="*/ 0 h 1454668"/>
              <a:gd name="connsiteX1" fmla="*/ 29343 w 2915323"/>
              <a:gd name="connsiteY1" fmla="*/ 513594 h 1454668"/>
              <a:gd name="connsiteX2" fmla="*/ 2524798 w 2915323"/>
              <a:gd name="connsiteY2" fmla="*/ 1009561 h 1454668"/>
              <a:gd name="connsiteX3" fmla="*/ 2915323 w 2915323"/>
              <a:gd name="connsiteY3" fmla="*/ 1402038 h 14546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257"/>
              <a:gd name="connsiteY0" fmla="*/ 0 h 1447038"/>
              <a:gd name="connsiteX1" fmla="*/ 33277 w 2919257"/>
              <a:gd name="connsiteY1" fmla="*/ 505964 h 1447038"/>
              <a:gd name="connsiteX2" fmla="*/ 2528732 w 2919257"/>
              <a:gd name="connsiteY2" fmla="*/ 1001931 h 1447038"/>
              <a:gd name="connsiteX3" fmla="*/ 2919257 w 2919257"/>
              <a:gd name="connsiteY3" fmla="*/ 1394408 h 1447038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892979"/>
              <a:gd name="connsiteY0" fmla="*/ 0 h 1148068"/>
              <a:gd name="connsiteX1" fmla="*/ 6999 w 2892979"/>
              <a:gd name="connsiteY1" fmla="*/ 206994 h 1148068"/>
              <a:gd name="connsiteX2" fmla="*/ 2502454 w 2892979"/>
              <a:gd name="connsiteY2" fmla="*/ 702961 h 1148068"/>
              <a:gd name="connsiteX3" fmla="*/ 2892979 w 2892979"/>
              <a:gd name="connsiteY3" fmla="*/ 1095438 h 1148068"/>
              <a:gd name="connsiteX0" fmla="*/ 0 w 3118588"/>
              <a:gd name="connsiteY0" fmla="*/ 0 h 1130002"/>
              <a:gd name="connsiteX1" fmla="*/ 232608 w 3118588"/>
              <a:gd name="connsiteY1" fmla="*/ 188928 h 1130002"/>
              <a:gd name="connsiteX2" fmla="*/ 2728063 w 3118588"/>
              <a:gd name="connsiteY2" fmla="*/ 684895 h 1130002"/>
              <a:gd name="connsiteX3" fmla="*/ 3118588 w 3118588"/>
              <a:gd name="connsiteY3" fmla="*/ 1077372 h 1130002"/>
              <a:gd name="connsiteX0" fmla="*/ 53925 w 2888395"/>
              <a:gd name="connsiteY0" fmla="*/ 85464 h 1074749"/>
              <a:gd name="connsiteX1" fmla="*/ 2415 w 2888395"/>
              <a:gd name="connsiteY1" fmla="*/ 133675 h 1074749"/>
              <a:gd name="connsiteX2" fmla="*/ 2497870 w 2888395"/>
              <a:gd name="connsiteY2" fmla="*/ 629642 h 1074749"/>
              <a:gd name="connsiteX3" fmla="*/ 2888395 w 2888395"/>
              <a:gd name="connsiteY3" fmla="*/ 1022119 h 1074749"/>
              <a:gd name="connsiteX0" fmla="*/ 479 w 2892097"/>
              <a:gd name="connsiteY0" fmla="*/ 9003 h 1102113"/>
              <a:gd name="connsiteX1" fmla="*/ 6117 w 2892097"/>
              <a:gd name="connsiteY1" fmla="*/ 161039 h 1102113"/>
              <a:gd name="connsiteX2" fmla="*/ 2501572 w 2892097"/>
              <a:gd name="connsiteY2" fmla="*/ 657006 h 1102113"/>
              <a:gd name="connsiteX3" fmla="*/ 2892097 w 2892097"/>
              <a:gd name="connsiteY3" fmla="*/ 1049483 h 1102113"/>
              <a:gd name="connsiteX0" fmla="*/ 0 w 2891618"/>
              <a:gd name="connsiteY0" fmla="*/ 0 h 1218855"/>
              <a:gd name="connsiteX1" fmla="*/ 24198 w 2891618"/>
              <a:gd name="connsiteY1" fmla="*/ 339252 h 1218855"/>
              <a:gd name="connsiteX2" fmla="*/ 2501093 w 2891618"/>
              <a:gd name="connsiteY2" fmla="*/ 648003 h 1218855"/>
              <a:gd name="connsiteX3" fmla="*/ 2891618 w 2891618"/>
              <a:gd name="connsiteY3" fmla="*/ 1040480 h 1218855"/>
              <a:gd name="connsiteX0" fmla="*/ 0 w 2891618"/>
              <a:gd name="connsiteY0" fmla="*/ 0 h 1076778"/>
              <a:gd name="connsiteX1" fmla="*/ 24198 w 2891618"/>
              <a:gd name="connsiteY1" fmla="*/ 339252 h 1076778"/>
              <a:gd name="connsiteX2" fmla="*/ 2501093 w 2891618"/>
              <a:gd name="connsiteY2" fmla="*/ 648003 h 1076778"/>
              <a:gd name="connsiteX3" fmla="*/ 2891618 w 2891618"/>
              <a:gd name="connsiteY3" fmla="*/ 1040480 h 1076778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4306"/>
              <a:gd name="connsiteY0" fmla="*/ 0 h 1139896"/>
              <a:gd name="connsiteX1" fmla="*/ 16886 w 2884306"/>
              <a:gd name="connsiteY1" fmla="*/ 402370 h 1139896"/>
              <a:gd name="connsiteX2" fmla="*/ 2493781 w 2884306"/>
              <a:gd name="connsiteY2" fmla="*/ 711121 h 1139896"/>
              <a:gd name="connsiteX3" fmla="*/ 2884306 w 2884306"/>
              <a:gd name="connsiteY3" fmla="*/ 1103598 h 1139896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905074"/>
              <a:gd name="connsiteY0" fmla="*/ 0 h 1132780"/>
              <a:gd name="connsiteX1" fmla="*/ 37654 w 2905074"/>
              <a:gd name="connsiteY1" fmla="*/ 395254 h 1132780"/>
              <a:gd name="connsiteX2" fmla="*/ 2514549 w 2905074"/>
              <a:gd name="connsiteY2" fmla="*/ 704005 h 1132780"/>
              <a:gd name="connsiteX3" fmla="*/ 2905074 w 2905074"/>
              <a:gd name="connsiteY3" fmla="*/ 1096482 h 1132780"/>
              <a:gd name="connsiteX0" fmla="*/ 0 w 2888509"/>
              <a:gd name="connsiteY0" fmla="*/ 0 h 1134634"/>
              <a:gd name="connsiteX1" fmla="*/ 21089 w 2888509"/>
              <a:gd name="connsiteY1" fmla="*/ 397108 h 1134634"/>
              <a:gd name="connsiteX2" fmla="*/ 2497984 w 2888509"/>
              <a:gd name="connsiteY2" fmla="*/ 705859 h 1134634"/>
              <a:gd name="connsiteX3" fmla="*/ 2888509 w 2888509"/>
              <a:gd name="connsiteY3" fmla="*/ 1098336 h 1134634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0341" h="1128986">
                <a:moveTo>
                  <a:pt x="0" y="0"/>
                </a:moveTo>
                <a:cubicBezTo>
                  <a:pt x="33657" y="400218"/>
                  <a:pt x="2985" y="56523"/>
                  <a:pt x="32921" y="395784"/>
                </a:cubicBezTo>
                <a:cubicBezTo>
                  <a:pt x="260146" y="1882878"/>
                  <a:pt x="1951365" y="636193"/>
                  <a:pt x="2509816" y="704535"/>
                </a:cubicBezTo>
                <a:cubicBezTo>
                  <a:pt x="2724604" y="731871"/>
                  <a:pt x="2874957" y="864650"/>
                  <a:pt x="2900341" y="1097012"/>
                </a:cubicBezTo>
              </a:path>
            </a:pathLst>
          </a:custGeom>
          <a:noFill/>
          <a:ln w="156198" cap="flat">
            <a:solidFill>
              <a:srgbClr val="9998A5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70D4F139-188E-F1A4-D198-816E9EC371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4932625" cy="720354"/>
          </a:xfrm>
        </p:spPr>
        <p:txBody>
          <a:bodyPr/>
          <a:lstStyle>
            <a:lvl1pPr>
              <a:tabLst>
                <a:tab pos="4303713" algn="l"/>
              </a:tabLs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2" name="Espace réservé du texte 17">
            <a:extLst>
              <a:ext uri="{FF2B5EF4-FFF2-40B4-BE49-F238E27FC236}">
                <a16:creationId xmlns:a16="http://schemas.microsoft.com/office/drawing/2014/main" id="{1E63FEA1-0A2B-33EE-804D-C8FB757A09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A3C7C61E-36E8-DED3-16D0-0FA9D5EBF2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999" y="2319977"/>
            <a:ext cx="4944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6145EB13-FD67-298C-6FD3-43CA2BE4C3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75" y="2319977"/>
            <a:ext cx="4944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0" name="Espace réservé du texte 64">
            <a:extLst>
              <a:ext uri="{FF2B5EF4-FFF2-40B4-BE49-F238E27FC236}">
                <a16:creationId xmlns:a16="http://schemas.microsoft.com/office/drawing/2014/main" id="{5CDFD6E5-8DFF-3C9C-D6AE-28975D23C2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49440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470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487E4AF9-B7C2-B3C4-C822-2BB4AC2F2F0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Graphique 27">
            <a:extLst>
              <a:ext uri="{FF2B5EF4-FFF2-40B4-BE49-F238E27FC236}">
                <a16:creationId xmlns:a16="http://schemas.microsoft.com/office/drawing/2014/main" id="{7F1BF4D8-DFC0-0997-2DF7-8E300A7B7643}"/>
              </a:ext>
            </a:extLst>
          </p:cNvPr>
          <p:cNvSpPr/>
          <p:nvPr userDrawn="1"/>
        </p:nvSpPr>
        <p:spPr>
          <a:xfrm rot="21216782" flipH="1">
            <a:off x="6725794" y="156247"/>
            <a:ext cx="2900341" cy="1128986"/>
          </a:xfrm>
          <a:custGeom>
            <a:avLst/>
            <a:gdLst>
              <a:gd name="connsiteX0" fmla="*/ 0 w 3491293"/>
              <a:gd name="connsiteY0" fmla="*/ 0 h 1548341"/>
              <a:gd name="connsiteX1" fmla="*/ 605314 w 3491293"/>
              <a:gd name="connsiteY1" fmla="*/ 607267 h 1548341"/>
              <a:gd name="connsiteX2" fmla="*/ 3100769 w 3491293"/>
              <a:gd name="connsiteY2" fmla="*/ 1103234 h 1548341"/>
              <a:gd name="connsiteX3" fmla="*/ 3491294 w 3491293"/>
              <a:gd name="connsiteY3" fmla="*/ 1495711 h 1548341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2934785"/>
              <a:gd name="connsiteY0" fmla="*/ 0 h 1457282"/>
              <a:gd name="connsiteX1" fmla="*/ 48805 w 2934785"/>
              <a:gd name="connsiteY1" fmla="*/ 516208 h 1457282"/>
              <a:gd name="connsiteX2" fmla="*/ 2544260 w 2934785"/>
              <a:gd name="connsiteY2" fmla="*/ 1012175 h 1457282"/>
              <a:gd name="connsiteX3" fmla="*/ 2934785 w 2934785"/>
              <a:gd name="connsiteY3" fmla="*/ 1404652 h 1457282"/>
              <a:gd name="connsiteX0" fmla="*/ 0 w 2915323"/>
              <a:gd name="connsiteY0" fmla="*/ 0 h 1454668"/>
              <a:gd name="connsiteX1" fmla="*/ 29343 w 2915323"/>
              <a:gd name="connsiteY1" fmla="*/ 513594 h 1454668"/>
              <a:gd name="connsiteX2" fmla="*/ 2524798 w 2915323"/>
              <a:gd name="connsiteY2" fmla="*/ 1009561 h 1454668"/>
              <a:gd name="connsiteX3" fmla="*/ 2915323 w 2915323"/>
              <a:gd name="connsiteY3" fmla="*/ 1402038 h 14546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257"/>
              <a:gd name="connsiteY0" fmla="*/ 0 h 1447038"/>
              <a:gd name="connsiteX1" fmla="*/ 33277 w 2919257"/>
              <a:gd name="connsiteY1" fmla="*/ 505964 h 1447038"/>
              <a:gd name="connsiteX2" fmla="*/ 2528732 w 2919257"/>
              <a:gd name="connsiteY2" fmla="*/ 1001931 h 1447038"/>
              <a:gd name="connsiteX3" fmla="*/ 2919257 w 2919257"/>
              <a:gd name="connsiteY3" fmla="*/ 1394408 h 1447038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892979"/>
              <a:gd name="connsiteY0" fmla="*/ 0 h 1148068"/>
              <a:gd name="connsiteX1" fmla="*/ 6999 w 2892979"/>
              <a:gd name="connsiteY1" fmla="*/ 206994 h 1148068"/>
              <a:gd name="connsiteX2" fmla="*/ 2502454 w 2892979"/>
              <a:gd name="connsiteY2" fmla="*/ 702961 h 1148068"/>
              <a:gd name="connsiteX3" fmla="*/ 2892979 w 2892979"/>
              <a:gd name="connsiteY3" fmla="*/ 1095438 h 1148068"/>
              <a:gd name="connsiteX0" fmla="*/ 0 w 3118588"/>
              <a:gd name="connsiteY0" fmla="*/ 0 h 1130002"/>
              <a:gd name="connsiteX1" fmla="*/ 232608 w 3118588"/>
              <a:gd name="connsiteY1" fmla="*/ 188928 h 1130002"/>
              <a:gd name="connsiteX2" fmla="*/ 2728063 w 3118588"/>
              <a:gd name="connsiteY2" fmla="*/ 684895 h 1130002"/>
              <a:gd name="connsiteX3" fmla="*/ 3118588 w 3118588"/>
              <a:gd name="connsiteY3" fmla="*/ 1077372 h 1130002"/>
              <a:gd name="connsiteX0" fmla="*/ 53925 w 2888395"/>
              <a:gd name="connsiteY0" fmla="*/ 85464 h 1074749"/>
              <a:gd name="connsiteX1" fmla="*/ 2415 w 2888395"/>
              <a:gd name="connsiteY1" fmla="*/ 133675 h 1074749"/>
              <a:gd name="connsiteX2" fmla="*/ 2497870 w 2888395"/>
              <a:gd name="connsiteY2" fmla="*/ 629642 h 1074749"/>
              <a:gd name="connsiteX3" fmla="*/ 2888395 w 2888395"/>
              <a:gd name="connsiteY3" fmla="*/ 1022119 h 1074749"/>
              <a:gd name="connsiteX0" fmla="*/ 479 w 2892097"/>
              <a:gd name="connsiteY0" fmla="*/ 9003 h 1102113"/>
              <a:gd name="connsiteX1" fmla="*/ 6117 w 2892097"/>
              <a:gd name="connsiteY1" fmla="*/ 161039 h 1102113"/>
              <a:gd name="connsiteX2" fmla="*/ 2501572 w 2892097"/>
              <a:gd name="connsiteY2" fmla="*/ 657006 h 1102113"/>
              <a:gd name="connsiteX3" fmla="*/ 2892097 w 2892097"/>
              <a:gd name="connsiteY3" fmla="*/ 1049483 h 1102113"/>
              <a:gd name="connsiteX0" fmla="*/ 0 w 2891618"/>
              <a:gd name="connsiteY0" fmla="*/ 0 h 1218855"/>
              <a:gd name="connsiteX1" fmla="*/ 24198 w 2891618"/>
              <a:gd name="connsiteY1" fmla="*/ 339252 h 1218855"/>
              <a:gd name="connsiteX2" fmla="*/ 2501093 w 2891618"/>
              <a:gd name="connsiteY2" fmla="*/ 648003 h 1218855"/>
              <a:gd name="connsiteX3" fmla="*/ 2891618 w 2891618"/>
              <a:gd name="connsiteY3" fmla="*/ 1040480 h 1218855"/>
              <a:gd name="connsiteX0" fmla="*/ 0 w 2891618"/>
              <a:gd name="connsiteY0" fmla="*/ 0 h 1076778"/>
              <a:gd name="connsiteX1" fmla="*/ 24198 w 2891618"/>
              <a:gd name="connsiteY1" fmla="*/ 339252 h 1076778"/>
              <a:gd name="connsiteX2" fmla="*/ 2501093 w 2891618"/>
              <a:gd name="connsiteY2" fmla="*/ 648003 h 1076778"/>
              <a:gd name="connsiteX3" fmla="*/ 2891618 w 2891618"/>
              <a:gd name="connsiteY3" fmla="*/ 1040480 h 1076778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4306"/>
              <a:gd name="connsiteY0" fmla="*/ 0 h 1139896"/>
              <a:gd name="connsiteX1" fmla="*/ 16886 w 2884306"/>
              <a:gd name="connsiteY1" fmla="*/ 402370 h 1139896"/>
              <a:gd name="connsiteX2" fmla="*/ 2493781 w 2884306"/>
              <a:gd name="connsiteY2" fmla="*/ 711121 h 1139896"/>
              <a:gd name="connsiteX3" fmla="*/ 2884306 w 2884306"/>
              <a:gd name="connsiteY3" fmla="*/ 1103598 h 1139896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905074"/>
              <a:gd name="connsiteY0" fmla="*/ 0 h 1132780"/>
              <a:gd name="connsiteX1" fmla="*/ 37654 w 2905074"/>
              <a:gd name="connsiteY1" fmla="*/ 395254 h 1132780"/>
              <a:gd name="connsiteX2" fmla="*/ 2514549 w 2905074"/>
              <a:gd name="connsiteY2" fmla="*/ 704005 h 1132780"/>
              <a:gd name="connsiteX3" fmla="*/ 2905074 w 2905074"/>
              <a:gd name="connsiteY3" fmla="*/ 1096482 h 1132780"/>
              <a:gd name="connsiteX0" fmla="*/ 0 w 2888509"/>
              <a:gd name="connsiteY0" fmla="*/ 0 h 1134634"/>
              <a:gd name="connsiteX1" fmla="*/ 21089 w 2888509"/>
              <a:gd name="connsiteY1" fmla="*/ 397108 h 1134634"/>
              <a:gd name="connsiteX2" fmla="*/ 2497984 w 2888509"/>
              <a:gd name="connsiteY2" fmla="*/ 705859 h 1134634"/>
              <a:gd name="connsiteX3" fmla="*/ 2888509 w 2888509"/>
              <a:gd name="connsiteY3" fmla="*/ 1098336 h 1134634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0341" h="1128986">
                <a:moveTo>
                  <a:pt x="0" y="0"/>
                </a:moveTo>
                <a:cubicBezTo>
                  <a:pt x="33657" y="400218"/>
                  <a:pt x="2985" y="56523"/>
                  <a:pt x="32921" y="395784"/>
                </a:cubicBezTo>
                <a:cubicBezTo>
                  <a:pt x="260146" y="1882878"/>
                  <a:pt x="1951365" y="636193"/>
                  <a:pt x="2509816" y="704535"/>
                </a:cubicBezTo>
                <a:cubicBezTo>
                  <a:pt x="2724604" y="731871"/>
                  <a:pt x="2874957" y="864650"/>
                  <a:pt x="2900341" y="1097012"/>
                </a:cubicBezTo>
              </a:path>
            </a:pathLst>
          </a:custGeom>
          <a:noFill/>
          <a:ln w="156198" cap="flat">
            <a:solidFill>
              <a:srgbClr val="A261E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9998A5"/>
              </a:solidFill>
            </a:endParaRPr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70D4F139-188E-F1A4-D198-816E9EC371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4932625" cy="720354"/>
          </a:xfrm>
        </p:spPr>
        <p:txBody>
          <a:bodyPr/>
          <a:lstStyle>
            <a:lvl1pPr>
              <a:tabLst>
                <a:tab pos="4303713" algn="l"/>
              </a:tabLs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2" name="Espace réservé du texte 17">
            <a:extLst>
              <a:ext uri="{FF2B5EF4-FFF2-40B4-BE49-F238E27FC236}">
                <a16:creationId xmlns:a16="http://schemas.microsoft.com/office/drawing/2014/main" id="{1E63FEA1-0A2B-33EE-804D-C8FB757A09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A3C7C61E-36E8-DED3-16D0-0FA9D5EBF2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999" y="2319977"/>
            <a:ext cx="11040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0" name="Espace réservé du texte 64">
            <a:extLst>
              <a:ext uri="{FF2B5EF4-FFF2-40B4-BE49-F238E27FC236}">
                <a16:creationId xmlns:a16="http://schemas.microsoft.com/office/drawing/2014/main" id="{5CDFD6E5-8DFF-3C9C-D6AE-28975D23C2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49440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843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&amp; image">
    <p:bg>
      <p:bgPr>
        <a:solidFill>
          <a:srgbClr val="A1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148C09C-EFF8-F377-3434-03FA558A2BDC}"/>
              </a:ext>
            </a:extLst>
          </p:cNvPr>
          <p:cNvSpPr/>
          <p:nvPr userDrawn="1"/>
        </p:nvSpPr>
        <p:spPr>
          <a:xfrm flipV="1"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0C4A8BC-6DAC-A18D-5CDB-2CC59B61218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Espace réservé du texte 64">
            <a:extLst>
              <a:ext uri="{FF2B5EF4-FFF2-40B4-BE49-F238E27FC236}">
                <a16:creationId xmlns:a16="http://schemas.microsoft.com/office/drawing/2014/main" id="{480A7A62-B3A7-D7EE-1B1D-7ECFA408AA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428476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8" name="Espace réservé pour une image  5">
            <a:extLst>
              <a:ext uri="{FF2B5EF4-FFF2-40B4-BE49-F238E27FC236}">
                <a16:creationId xmlns:a16="http://schemas.microsoft.com/office/drawing/2014/main" id="{406F2FCF-BDEE-0BF6-40DB-9531992B1E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5999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Espace réservé pour une image  5">
            <a:extLst>
              <a:ext uri="{FF2B5EF4-FFF2-40B4-BE49-F238E27FC236}">
                <a16:creationId xmlns:a16="http://schemas.microsoft.com/office/drawing/2014/main" id="{8CEC288E-6DAE-9B4F-B7A2-FC33B96624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76072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12C19F3D-E7B2-9630-603F-47F1E6DB23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76145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1" name="Graphique 50">
            <a:extLst>
              <a:ext uri="{FF2B5EF4-FFF2-40B4-BE49-F238E27FC236}">
                <a16:creationId xmlns:a16="http://schemas.microsoft.com/office/drawing/2014/main" id="{1F8EACD8-76E7-A0F6-4EA0-E0AC473886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29" name="Titre 28">
            <a:extLst>
              <a:ext uri="{FF2B5EF4-FFF2-40B4-BE49-F238E27FC236}">
                <a16:creationId xmlns:a16="http://schemas.microsoft.com/office/drawing/2014/main" id="{43756074-0C6A-52A7-3A1D-ACC09ADCC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532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4" name="Espace réservé du texte 17">
            <a:extLst>
              <a:ext uri="{FF2B5EF4-FFF2-40B4-BE49-F238E27FC236}">
                <a16:creationId xmlns:a16="http://schemas.microsoft.com/office/drawing/2014/main" id="{003870D9-5F7D-68CE-115B-DB7EB3E237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proprocionar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9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6" name="Espace réservé du texte 17">
            <a:extLst>
              <a:ext uri="{FF2B5EF4-FFF2-40B4-BE49-F238E27FC236}">
                <a16:creationId xmlns:a16="http://schemas.microsoft.com/office/drawing/2014/main" id="{3AA81494-0846-D20E-CC23-8AD59CE56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76076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57" name="Espace réservé du texte 21">
            <a:extLst>
              <a:ext uri="{FF2B5EF4-FFF2-40B4-BE49-F238E27FC236}">
                <a16:creationId xmlns:a16="http://schemas.microsoft.com/office/drawing/2014/main" id="{6F95DF8D-8079-BC3C-E1D6-D0E9506A9D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76076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8" name="Espace réservé du texte 17">
            <a:extLst>
              <a:ext uri="{FF2B5EF4-FFF2-40B4-BE49-F238E27FC236}">
                <a16:creationId xmlns:a16="http://schemas.microsoft.com/office/drawing/2014/main" id="{CAD245CE-586B-D563-79ED-67273B909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76152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59" name="Espace réservé du texte 21">
            <a:extLst>
              <a:ext uri="{FF2B5EF4-FFF2-40B4-BE49-F238E27FC236}">
                <a16:creationId xmlns:a16="http://schemas.microsoft.com/office/drawing/2014/main" id="{5A7C457E-C60A-2E35-0B56-B744B6FBB5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6152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547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&amp; image">
    <p:bg>
      <p:bgPr>
        <a:solidFill>
          <a:srgbClr val="B3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148C09C-EFF8-F377-3434-03FA558A2BDC}"/>
              </a:ext>
            </a:extLst>
          </p:cNvPr>
          <p:cNvSpPr/>
          <p:nvPr userDrawn="1"/>
        </p:nvSpPr>
        <p:spPr>
          <a:xfrm flipV="1"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0C4A8BC-6DAC-A18D-5CDB-2CC59B61218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Espace réservé du texte 64">
            <a:extLst>
              <a:ext uri="{FF2B5EF4-FFF2-40B4-BE49-F238E27FC236}">
                <a16:creationId xmlns:a16="http://schemas.microsoft.com/office/drawing/2014/main" id="{480A7A62-B3A7-D7EE-1B1D-7ECFA408AA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428476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8" name="Espace réservé pour une image  5">
            <a:extLst>
              <a:ext uri="{FF2B5EF4-FFF2-40B4-BE49-F238E27FC236}">
                <a16:creationId xmlns:a16="http://schemas.microsoft.com/office/drawing/2014/main" id="{406F2FCF-BDEE-0BF6-40DB-9531992B1E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5999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Espace réservé pour une image  5">
            <a:extLst>
              <a:ext uri="{FF2B5EF4-FFF2-40B4-BE49-F238E27FC236}">
                <a16:creationId xmlns:a16="http://schemas.microsoft.com/office/drawing/2014/main" id="{8CEC288E-6DAE-9B4F-B7A2-FC33B96624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76072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12C19F3D-E7B2-9630-603F-47F1E6DB23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76145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1" name="Graphique 50">
            <a:extLst>
              <a:ext uri="{FF2B5EF4-FFF2-40B4-BE49-F238E27FC236}">
                <a16:creationId xmlns:a16="http://schemas.microsoft.com/office/drawing/2014/main" id="{1F8EACD8-76E7-A0F6-4EA0-E0AC473886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29" name="Titre 28">
            <a:extLst>
              <a:ext uri="{FF2B5EF4-FFF2-40B4-BE49-F238E27FC236}">
                <a16:creationId xmlns:a16="http://schemas.microsoft.com/office/drawing/2014/main" id="{43756074-0C6A-52A7-3A1D-ACC09ADCC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532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4" name="Espace réservé du texte 17">
            <a:extLst>
              <a:ext uri="{FF2B5EF4-FFF2-40B4-BE49-F238E27FC236}">
                <a16:creationId xmlns:a16="http://schemas.microsoft.com/office/drawing/2014/main" id="{003870D9-5F7D-68CE-115B-DB7EB3E237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proprocionar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9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6" name="Espace réservé du texte 17">
            <a:extLst>
              <a:ext uri="{FF2B5EF4-FFF2-40B4-BE49-F238E27FC236}">
                <a16:creationId xmlns:a16="http://schemas.microsoft.com/office/drawing/2014/main" id="{3AA81494-0846-D20E-CC23-8AD59CE56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76076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57" name="Espace réservé du texte 21">
            <a:extLst>
              <a:ext uri="{FF2B5EF4-FFF2-40B4-BE49-F238E27FC236}">
                <a16:creationId xmlns:a16="http://schemas.microsoft.com/office/drawing/2014/main" id="{6F95DF8D-8079-BC3C-E1D6-D0E9506A9D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76076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8" name="Espace réservé du texte 17">
            <a:extLst>
              <a:ext uri="{FF2B5EF4-FFF2-40B4-BE49-F238E27FC236}">
                <a16:creationId xmlns:a16="http://schemas.microsoft.com/office/drawing/2014/main" id="{CAD245CE-586B-D563-79ED-67273B909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76152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59" name="Espace réservé du texte 21">
            <a:extLst>
              <a:ext uri="{FF2B5EF4-FFF2-40B4-BE49-F238E27FC236}">
                <a16:creationId xmlns:a16="http://schemas.microsoft.com/office/drawing/2014/main" id="{5A7C457E-C60A-2E35-0B56-B744B6FBB5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6152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991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A6D09F4E-F03E-B577-8A17-F5B8B19580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584199"/>
            <a:ext cx="6096000" cy="56896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08AF77A-BB2C-39EE-4408-230A0BDF44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6566" y="1092200"/>
            <a:ext cx="1514059" cy="621900"/>
          </a:xfrm>
          <a:prstGeom prst="roundRect">
            <a:avLst>
              <a:gd name="adj" fmla="val 6331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 CLIENTE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1E5FFB92-5A86-3EF7-9193-63BCC2D9C3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698" y="1122396"/>
            <a:ext cx="1809752" cy="61431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35CF261-C76E-FB0F-B4DE-45EFCEBDCF59}"/>
              </a:ext>
            </a:extLst>
          </p:cNvPr>
          <p:cNvCxnSpPr>
            <a:cxnSpLocks/>
          </p:cNvCxnSpPr>
          <p:nvPr userDrawn="1"/>
        </p:nvCxnSpPr>
        <p:spPr>
          <a:xfrm>
            <a:off x="3089275" y="1122396"/>
            <a:ext cx="0" cy="604804"/>
          </a:xfrm>
          <a:prstGeom prst="line">
            <a:avLst/>
          </a:prstGeom>
          <a:ln cap="rnd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raphique 44">
            <a:extLst>
              <a:ext uri="{FF2B5EF4-FFF2-40B4-BE49-F238E27FC236}">
                <a16:creationId xmlns:a16="http://schemas.microsoft.com/office/drawing/2014/main" id="{56ACBA82-3208-378F-0E70-4CA60FCE8A4E}"/>
              </a:ext>
            </a:extLst>
          </p:cNvPr>
          <p:cNvSpPr/>
          <p:nvPr userDrawn="1"/>
        </p:nvSpPr>
        <p:spPr>
          <a:xfrm rot="5400000">
            <a:off x="3259747" y="4473512"/>
            <a:ext cx="2459091" cy="2752473"/>
          </a:xfrm>
          <a:custGeom>
            <a:avLst/>
            <a:gdLst>
              <a:gd name="connsiteX0" fmla="*/ 2659185 w 2659185"/>
              <a:gd name="connsiteY0" fmla="*/ 3947075 h 4156838"/>
              <a:gd name="connsiteX1" fmla="*/ 382584 w 2659185"/>
              <a:gd name="connsiteY1" fmla="*/ 4008671 h 4156838"/>
              <a:gd name="connsiteX2" fmla="*/ 1661325 w 2659185"/>
              <a:gd name="connsiteY2" fmla="*/ 2690515 h 4156838"/>
              <a:gd name="connsiteX3" fmla="*/ 271711 w 2659185"/>
              <a:gd name="connsiteY3" fmla="*/ 1663093 h 4156838"/>
              <a:gd name="connsiteX4" fmla="*/ 687 w 2659185"/>
              <a:gd name="connsiteY4" fmla="*/ 0 h 4156838"/>
              <a:gd name="connsiteX0" fmla="*/ 2640146 w 2640146"/>
              <a:gd name="connsiteY0" fmla="*/ 3013811 h 3223574"/>
              <a:gd name="connsiteX1" fmla="*/ 363545 w 2640146"/>
              <a:gd name="connsiteY1" fmla="*/ 3075407 h 3223574"/>
              <a:gd name="connsiteX2" fmla="*/ 1642286 w 2640146"/>
              <a:gd name="connsiteY2" fmla="*/ 1757251 h 3223574"/>
              <a:gd name="connsiteX3" fmla="*/ 252672 w 2640146"/>
              <a:gd name="connsiteY3" fmla="*/ 729829 h 3223574"/>
              <a:gd name="connsiteX4" fmla="*/ 2087 w 2640146"/>
              <a:gd name="connsiteY4" fmla="*/ -1 h 3223574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729830 h 3223575"/>
              <a:gd name="connsiteX4" fmla="*/ 0 w 2638059"/>
              <a:gd name="connsiteY4" fmla="*/ 0 h 3223575"/>
              <a:gd name="connsiteX0" fmla="*/ 2648423 w 2648423"/>
              <a:gd name="connsiteY0" fmla="*/ 3013812 h 3223575"/>
              <a:gd name="connsiteX1" fmla="*/ 371822 w 2648423"/>
              <a:gd name="connsiteY1" fmla="*/ 3075408 h 3223575"/>
              <a:gd name="connsiteX2" fmla="*/ 1650563 w 2648423"/>
              <a:gd name="connsiteY2" fmla="*/ 1757252 h 3223575"/>
              <a:gd name="connsiteX3" fmla="*/ 260949 w 2648423"/>
              <a:gd name="connsiteY3" fmla="*/ 729830 h 3223575"/>
              <a:gd name="connsiteX4" fmla="*/ 10364 w 2648423"/>
              <a:gd name="connsiteY4" fmla="*/ 0 h 3223575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729830 h 3223575"/>
              <a:gd name="connsiteX4" fmla="*/ 0 w 2638059"/>
              <a:gd name="connsiteY4" fmla="*/ 0 h 3223575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852449 h 3223575"/>
              <a:gd name="connsiteX4" fmla="*/ 0 w 2638059"/>
              <a:gd name="connsiteY4" fmla="*/ 0 h 3223575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40144 w 2640144"/>
              <a:gd name="connsiteY0" fmla="*/ 2789011 h 2998774"/>
              <a:gd name="connsiteX1" fmla="*/ 363543 w 2640144"/>
              <a:gd name="connsiteY1" fmla="*/ 2850607 h 2998774"/>
              <a:gd name="connsiteX2" fmla="*/ 1642284 w 2640144"/>
              <a:gd name="connsiteY2" fmla="*/ 1532451 h 2998774"/>
              <a:gd name="connsiteX3" fmla="*/ 252670 w 2640144"/>
              <a:gd name="connsiteY3" fmla="*/ 627648 h 2998774"/>
              <a:gd name="connsiteX4" fmla="*/ 2085 w 2640144"/>
              <a:gd name="connsiteY4" fmla="*/ 0 h 2998774"/>
              <a:gd name="connsiteX0" fmla="*/ 2640144 w 2640144"/>
              <a:gd name="connsiteY0" fmla="*/ 2789011 h 2998774"/>
              <a:gd name="connsiteX1" fmla="*/ 363543 w 2640144"/>
              <a:gd name="connsiteY1" fmla="*/ 2850607 h 2998774"/>
              <a:gd name="connsiteX2" fmla="*/ 1642284 w 2640144"/>
              <a:gd name="connsiteY2" fmla="*/ 1532451 h 2998774"/>
              <a:gd name="connsiteX3" fmla="*/ 252670 w 2640144"/>
              <a:gd name="connsiteY3" fmla="*/ 627648 h 2998774"/>
              <a:gd name="connsiteX4" fmla="*/ 2085 w 2640144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39066 w 2639066"/>
              <a:gd name="connsiteY0" fmla="*/ 2789011 h 2998774"/>
              <a:gd name="connsiteX1" fmla="*/ 362465 w 2639066"/>
              <a:gd name="connsiteY1" fmla="*/ 2850607 h 2998774"/>
              <a:gd name="connsiteX2" fmla="*/ 1641206 w 2639066"/>
              <a:gd name="connsiteY2" fmla="*/ 1532451 h 2998774"/>
              <a:gd name="connsiteX3" fmla="*/ 237968 w 2639066"/>
              <a:gd name="connsiteY3" fmla="*/ 627648 h 2998774"/>
              <a:gd name="connsiteX4" fmla="*/ 1007 w 2639066"/>
              <a:gd name="connsiteY4" fmla="*/ 0 h 2998774"/>
              <a:gd name="connsiteX0" fmla="*/ 2639066 w 2639066"/>
              <a:gd name="connsiteY0" fmla="*/ 2789011 h 2998774"/>
              <a:gd name="connsiteX1" fmla="*/ 362465 w 2639066"/>
              <a:gd name="connsiteY1" fmla="*/ 2850607 h 2998774"/>
              <a:gd name="connsiteX2" fmla="*/ 1641206 w 2639066"/>
              <a:gd name="connsiteY2" fmla="*/ 1532451 h 2998774"/>
              <a:gd name="connsiteX3" fmla="*/ 237968 w 2639066"/>
              <a:gd name="connsiteY3" fmla="*/ 627648 h 2998774"/>
              <a:gd name="connsiteX4" fmla="*/ 1007 w 2639066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36961 w 2638059"/>
              <a:gd name="connsiteY3" fmla="*/ 627648 h 2998774"/>
              <a:gd name="connsiteX4" fmla="*/ 0 w 2638059"/>
              <a:gd name="connsiteY4" fmla="*/ 0 h 2998774"/>
              <a:gd name="connsiteX0" fmla="*/ 2638059 w 2638059"/>
              <a:gd name="connsiteY0" fmla="*/ 2743030 h 2952793"/>
              <a:gd name="connsiteX1" fmla="*/ 361458 w 2638059"/>
              <a:gd name="connsiteY1" fmla="*/ 2804626 h 2952793"/>
              <a:gd name="connsiteX2" fmla="*/ 1640199 w 2638059"/>
              <a:gd name="connsiteY2" fmla="*/ 1486470 h 2952793"/>
              <a:gd name="connsiteX3" fmla="*/ 236961 w 2638059"/>
              <a:gd name="connsiteY3" fmla="*/ 581667 h 2952793"/>
              <a:gd name="connsiteX4" fmla="*/ 0 w 2638059"/>
              <a:gd name="connsiteY4" fmla="*/ 0 h 29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059" h="2952793">
                <a:moveTo>
                  <a:pt x="2638059" y="2743030"/>
                </a:moveTo>
                <a:cubicBezTo>
                  <a:pt x="2002385" y="1634301"/>
                  <a:pt x="14055" y="2213304"/>
                  <a:pt x="361458" y="2804626"/>
                </a:cubicBezTo>
                <a:cubicBezTo>
                  <a:pt x="664512" y="3319569"/>
                  <a:pt x="1948180" y="2398092"/>
                  <a:pt x="1640199" y="1486470"/>
                </a:cubicBezTo>
                <a:cubicBezTo>
                  <a:pt x="1470193" y="991238"/>
                  <a:pt x="510327" y="829412"/>
                  <a:pt x="236961" y="581667"/>
                </a:cubicBezTo>
                <a:cubicBezTo>
                  <a:pt x="-36405" y="333922"/>
                  <a:pt x="4352" y="142996"/>
                  <a:pt x="0" y="0"/>
                </a:cubicBezTo>
              </a:path>
            </a:pathLst>
          </a:custGeom>
          <a:noFill/>
          <a:ln w="2540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Titre 9">
            <a:extLst>
              <a:ext uri="{FF2B5EF4-FFF2-40B4-BE49-F238E27FC236}">
                <a16:creationId xmlns:a16="http://schemas.microsoft.com/office/drawing/2014/main" id="{3FB6175F-5029-FCE6-EC1C-3D28420FB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698" y="2668006"/>
            <a:ext cx="4542761" cy="1357894"/>
          </a:xfrm>
        </p:spPr>
        <p:txBody>
          <a:bodyPr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88DB07F7-A283-AE90-68FF-164DFEA69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698" y="4168901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en-US" dirty="0"/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63237260-E902-3AD5-DAAA-A621F55C9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8698" y="4902200"/>
            <a:ext cx="1195200" cy="352800"/>
          </a:xfrm>
          <a:prstGeom prst="roundRect">
            <a:avLst>
              <a:gd name="adj" fmla="val 7971"/>
            </a:avLst>
          </a:prstGeom>
          <a:solidFill>
            <a:schemeClr val="accent2"/>
          </a:solidFill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00/00/0000</a:t>
            </a:r>
            <a:endParaRPr lang="en-US" dirty="0"/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FFE545D8-7A62-CA26-BFD5-EC2607E679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5551" y="5496783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ID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975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&amp; image">
    <p:bg>
      <p:bgPr>
        <a:solidFill>
          <a:srgbClr val="FFEF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148C09C-EFF8-F377-3434-03FA558A2BDC}"/>
              </a:ext>
            </a:extLst>
          </p:cNvPr>
          <p:cNvSpPr/>
          <p:nvPr userDrawn="1"/>
        </p:nvSpPr>
        <p:spPr>
          <a:xfrm flipV="1"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0C4A8BC-6DAC-A18D-5CDB-2CC59B61218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Espace réservé du texte 64">
            <a:extLst>
              <a:ext uri="{FF2B5EF4-FFF2-40B4-BE49-F238E27FC236}">
                <a16:creationId xmlns:a16="http://schemas.microsoft.com/office/drawing/2014/main" id="{480A7A62-B3A7-D7EE-1B1D-7ECFA408AA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428476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8" name="Espace réservé pour une image  5">
            <a:extLst>
              <a:ext uri="{FF2B5EF4-FFF2-40B4-BE49-F238E27FC236}">
                <a16:creationId xmlns:a16="http://schemas.microsoft.com/office/drawing/2014/main" id="{406F2FCF-BDEE-0BF6-40DB-9531992B1E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5999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Espace réservé pour une image  5">
            <a:extLst>
              <a:ext uri="{FF2B5EF4-FFF2-40B4-BE49-F238E27FC236}">
                <a16:creationId xmlns:a16="http://schemas.microsoft.com/office/drawing/2014/main" id="{8CEC288E-6DAE-9B4F-B7A2-FC33B96624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76072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12C19F3D-E7B2-9630-603F-47F1E6DB23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76145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1" name="Graphique 50">
            <a:extLst>
              <a:ext uri="{FF2B5EF4-FFF2-40B4-BE49-F238E27FC236}">
                <a16:creationId xmlns:a16="http://schemas.microsoft.com/office/drawing/2014/main" id="{1F8EACD8-76E7-A0F6-4EA0-E0AC473886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29" name="Titre 28">
            <a:extLst>
              <a:ext uri="{FF2B5EF4-FFF2-40B4-BE49-F238E27FC236}">
                <a16:creationId xmlns:a16="http://schemas.microsoft.com/office/drawing/2014/main" id="{43756074-0C6A-52A7-3A1D-ACC09ADCC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532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4" name="Espace réservé du texte 17">
            <a:extLst>
              <a:ext uri="{FF2B5EF4-FFF2-40B4-BE49-F238E27FC236}">
                <a16:creationId xmlns:a16="http://schemas.microsoft.com/office/drawing/2014/main" id="{003870D9-5F7D-68CE-115B-DB7EB3E237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proprocionar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9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6" name="Espace réservé du texte 17">
            <a:extLst>
              <a:ext uri="{FF2B5EF4-FFF2-40B4-BE49-F238E27FC236}">
                <a16:creationId xmlns:a16="http://schemas.microsoft.com/office/drawing/2014/main" id="{3AA81494-0846-D20E-CC23-8AD59CE56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76076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57" name="Espace réservé du texte 21">
            <a:extLst>
              <a:ext uri="{FF2B5EF4-FFF2-40B4-BE49-F238E27FC236}">
                <a16:creationId xmlns:a16="http://schemas.microsoft.com/office/drawing/2014/main" id="{6F95DF8D-8079-BC3C-E1D6-D0E9506A9D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76076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8" name="Espace réservé du texte 17">
            <a:extLst>
              <a:ext uri="{FF2B5EF4-FFF2-40B4-BE49-F238E27FC236}">
                <a16:creationId xmlns:a16="http://schemas.microsoft.com/office/drawing/2014/main" id="{CAD245CE-586B-D563-79ED-67273B909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76152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59" name="Espace réservé du texte 21">
            <a:extLst>
              <a:ext uri="{FF2B5EF4-FFF2-40B4-BE49-F238E27FC236}">
                <a16:creationId xmlns:a16="http://schemas.microsoft.com/office/drawing/2014/main" id="{5A7C457E-C60A-2E35-0B56-B744B6FBB5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6152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205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&amp; image">
    <p:bg>
      <p:bgPr>
        <a:solidFill>
          <a:srgbClr val="FFC7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148C09C-EFF8-F377-3434-03FA558A2BDC}"/>
              </a:ext>
            </a:extLst>
          </p:cNvPr>
          <p:cNvSpPr/>
          <p:nvPr userDrawn="1"/>
        </p:nvSpPr>
        <p:spPr>
          <a:xfrm flipV="1"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0C4A8BC-6DAC-A18D-5CDB-2CC59B61218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Espace réservé du texte 64">
            <a:extLst>
              <a:ext uri="{FF2B5EF4-FFF2-40B4-BE49-F238E27FC236}">
                <a16:creationId xmlns:a16="http://schemas.microsoft.com/office/drawing/2014/main" id="{480A7A62-B3A7-D7EE-1B1D-7ECFA408AA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428476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8" name="Espace réservé pour une image  5">
            <a:extLst>
              <a:ext uri="{FF2B5EF4-FFF2-40B4-BE49-F238E27FC236}">
                <a16:creationId xmlns:a16="http://schemas.microsoft.com/office/drawing/2014/main" id="{406F2FCF-BDEE-0BF6-40DB-9531992B1E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5999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Espace réservé pour une image  5">
            <a:extLst>
              <a:ext uri="{FF2B5EF4-FFF2-40B4-BE49-F238E27FC236}">
                <a16:creationId xmlns:a16="http://schemas.microsoft.com/office/drawing/2014/main" id="{8CEC288E-6DAE-9B4F-B7A2-FC33B96624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76072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12C19F3D-E7B2-9630-603F-47F1E6DB23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76145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1" name="Graphique 50">
            <a:extLst>
              <a:ext uri="{FF2B5EF4-FFF2-40B4-BE49-F238E27FC236}">
                <a16:creationId xmlns:a16="http://schemas.microsoft.com/office/drawing/2014/main" id="{1F8EACD8-76E7-A0F6-4EA0-E0AC473886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29" name="Titre 28">
            <a:extLst>
              <a:ext uri="{FF2B5EF4-FFF2-40B4-BE49-F238E27FC236}">
                <a16:creationId xmlns:a16="http://schemas.microsoft.com/office/drawing/2014/main" id="{43756074-0C6A-52A7-3A1D-ACC09ADCC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532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4" name="Espace réservé du texte 17">
            <a:extLst>
              <a:ext uri="{FF2B5EF4-FFF2-40B4-BE49-F238E27FC236}">
                <a16:creationId xmlns:a16="http://schemas.microsoft.com/office/drawing/2014/main" id="{003870D9-5F7D-68CE-115B-DB7EB3E237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proprocionar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9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6" name="Espace réservé du texte 17">
            <a:extLst>
              <a:ext uri="{FF2B5EF4-FFF2-40B4-BE49-F238E27FC236}">
                <a16:creationId xmlns:a16="http://schemas.microsoft.com/office/drawing/2014/main" id="{3AA81494-0846-D20E-CC23-8AD59CE56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76076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57" name="Espace réservé du texte 21">
            <a:extLst>
              <a:ext uri="{FF2B5EF4-FFF2-40B4-BE49-F238E27FC236}">
                <a16:creationId xmlns:a16="http://schemas.microsoft.com/office/drawing/2014/main" id="{6F95DF8D-8079-BC3C-E1D6-D0E9506A9D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76076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8" name="Espace réservé du texte 17">
            <a:extLst>
              <a:ext uri="{FF2B5EF4-FFF2-40B4-BE49-F238E27FC236}">
                <a16:creationId xmlns:a16="http://schemas.microsoft.com/office/drawing/2014/main" id="{CAD245CE-586B-D563-79ED-67273B909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76152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59" name="Espace réservé du texte 21">
            <a:extLst>
              <a:ext uri="{FF2B5EF4-FFF2-40B4-BE49-F238E27FC236}">
                <a16:creationId xmlns:a16="http://schemas.microsoft.com/office/drawing/2014/main" id="{5A7C457E-C60A-2E35-0B56-B744B6FBB5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6152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783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&amp; image">
    <p:bg>
      <p:bgPr>
        <a:solidFill>
          <a:srgbClr val="BDF4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148C09C-EFF8-F377-3434-03FA558A2BDC}"/>
              </a:ext>
            </a:extLst>
          </p:cNvPr>
          <p:cNvSpPr/>
          <p:nvPr userDrawn="1"/>
        </p:nvSpPr>
        <p:spPr>
          <a:xfrm flipV="1"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0C4A8BC-6DAC-A18D-5CDB-2CC59B61218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Espace réservé du texte 64">
            <a:extLst>
              <a:ext uri="{FF2B5EF4-FFF2-40B4-BE49-F238E27FC236}">
                <a16:creationId xmlns:a16="http://schemas.microsoft.com/office/drawing/2014/main" id="{480A7A62-B3A7-D7EE-1B1D-7ECFA408AA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428476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8" name="Espace réservé pour une image  5">
            <a:extLst>
              <a:ext uri="{FF2B5EF4-FFF2-40B4-BE49-F238E27FC236}">
                <a16:creationId xmlns:a16="http://schemas.microsoft.com/office/drawing/2014/main" id="{406F2FCF-BDEE-0BF6-40DB-9531992B1E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5999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Espace réservé pour une image  5">
            <a:extLst>
              <a:ext uri="{FF2B5EF4-FFF2-40B4-BE49-F238E27FC236}">
                <a16:creationId xmlns:a16="http://schemas.microsoft.com/office/drawing/2014/main" id="{8CEC288E-6DAE-9B4F-B7A2-FC33B96624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76072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12C19F3D-E7B2-9630-603F-47F1E6DB23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76145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1" name="Graphique 50">
            <a:extLst>
              <a:ext uri="{FF2B5EF4-FFF2-40B4-BE49-F238E27FC236}">
                <a16:creationId xmlns:a16="http://schemas.microsoft.com/office/drawing/2014/main" id="{1F8EACD8-76E7-A0F6-4EA0-E0AC473886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29" name="Titre 28">
            <a:extLst>
              <a:ext uri="{FF2B5EF4-FFF2-40B4-BE49-F238E27FC236}">
                <a16:creationId xmlns:a16="http://schemas.microsoft.com/office/drawing/2014/main" id="{43756074-0C6A-52A7-3A1D-ACC09ADCC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532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4" name="Espace réservé du texte 17">
            <a:extLst>
              <a:ext uri="{FF2B5EF4-FFF2-40B4-BE49-F238E27FC236}">
                <a16:creationId xmlns:a16="http://schemas.microsoft.com/office/drawing/2014/main" id="{003870D9-5F7D-68CE-115B-DB7EB3E237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proprocionar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9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6" name="Espace réservé du texte 17">
            <a:extLst>
              <a:ext uri="{FF2B5EF4-FFF2-40B4-BE49-F238E27FC236}">
                <a16:creationId xmlns:a16="http://schemas.microsoft.com/office/drawing/2014/main" id="{3AA81494-0846-D20E-CC23-8AD59CE56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76076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57" name="Espace réservé du texte 21">
            <a:extLst>
              <a:ext uri="{FF2B5EF4-FFF2-40B4-BE49-F238E27FC236}">
                <a16:creationId xmlns:a16="http://schemas.microsoft.com/office/drawing/2014/main" id="{6F95DF8D-8079-BC3C-E1D6-D0E9506A9D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76076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8" name="Espace réservé du texte 17">
            <a:extLst>
              <a:ext uri="{FF2B5EF4-FFF2-40B4-BE49-F238E27FC236}">
                <a16:creationId xmlns:a16="http://schemas.microsoft.com/office/drawing/2014/main" id="{CAD245CE-586B-D563-79ED-67273B909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76152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59" name="Espace réservé du texte 21">
            <a:extLst>
              <a:ext uri="{FF2B5EF4-FFF2-40B4-BE49-F238E27FC236}">
                <a16:creationId xmlns:a16="http://schemas.microsoft.com/office/drawing/2014/main" id="{5A7C457E-C60A-2E35-0B56-B744B6FBB5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6152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597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&amp; image">
    <p:bg>
      <p:bgPr>
        <a:solidFill>
          <a:srgbClr val="CFE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148C09C-EFF8-F377-3434-03FA558A2BDC}"/>
              </a:ext>
            </a:extLst>
          </p:cNvPr>
          <p:cNvSpPr/>
          <p:nvPr userDrawn="1"/>
        </p:nvSpPr>
        <p:spPr>
          <a:xfrm flipV="1"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0C4A8BC-6DAC-A18D-5CDB-2CC59B61218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Espace réservé du texte 64">
            <a:extLst>
              <a:ext uri="{FF2B5EF4-FFF2-40B4-BE49-F238E27FC236}">
                <a16:creationId xmlns:a16="http://schemas.microsoft.com/office/drawing/2014/main" id="{480A7A62-B3A7-D7EE-1B1D-7ECFA408AA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428476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8" name="Espace réservé pour une image  5">
            <a:extLst>
              <a:ext uri="{FF2B5EF4-FFF2-40B4-BE49-F238E27FC236}">
                <a16:creationId xmlns:a16="http://schemas.microsoft.com/office/drawing/2014/main" id="{406F2FCF-BDEE-0BF6-40DB-9531992B1E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5999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Espace réservé pour une image  5">
            <a:extLst>
              <a:ext uri="{FF2B5EF4-FFF2-40B4-BE49-F238E27FC236}">
                <a16:creationId xmlns:a16="http://schemas.microsoft.com/office/drawing/2014/main" id="{8CEC288E-6DAE-9B4F-B7A2-FC33B96624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76072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12C19F3D-E7B2-9630-603F-47F1E6DB23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76145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1" name="Graphique 50">
            <a:extLst>
              <a:ext uri="{FF2B5EF4-FFF2-40B4-BE49-F238E27FC236}">
                <a16:creationId xmlns:a16="http://schemas.microsoft.com/office/drawing/2014/main" id="{1F8EACD8-76E7-A0F6-4EA0-E0AC473886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29" name="Titre 28">
            <a:extLst>
              <a:ext uri="{FF2B5EF4-FFF2-40B4-BE49-F238E27FC236}">
                <a16:creationId xmlns:a16="http://schemas.microsoft.com/office/drawing/2014/main" id="{43756074-0C6A-52A7-3A1D-ACC09ADCC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532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4" name="Espace réservé du texte 17">
            <a:extLst>
              <a:ext uri="{FF2B5EF4-FFF2-40B4-BE49-F238E27FC236}">
                <a16:creationId xmlns:a16="http://schemas.microsoft.com/office/drawing/2014/main" id="{003870D9-5F7D-68CE-115B-DB7EB3E237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proprocionar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9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6" name="Espace réservé du texte 17">
            <a:extLst>
              <a:ext uri="{FF2B5EF4-FFF2-40B4-BE49-F238E27FC236}">
                <a16:creationId xmlns:a16="http://schemas.microsoft.com/office/drawing/2014/main" id="{3AA81494-0846-D20E-CC23-8AD59CE56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76076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57" name="Espace réservé du texte 21">
            <a:extLst>
              <a:ext uri="{FF2B5EF4-FFF2-40B4-BE49-F238E27FC236}">
                <a16:creationId xmlns:a16="http://schemas.microsoft.com/office/drawing/2014/main" id="{6F95DF8D-8079-BC3C-E1D6-D0E9506A9D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76076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8" name="Espace réservé du texte 17">
            <a:extLst>
              <a:ext uri="{FF2B5EF4-FFF2-40B4-BE49-F238E27FC236}">
                <a16:creationId xmlns:a16="http://schemas.microsoft.com/office/drawing/2014/main" id="{CAD245CE-586B-D563-79ED-67273B909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76152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59" name="Espace réservé du texte 21">
            <a:extLst>
              <a:ext uri="{FF2B5EF4-FFF2-40B4-BE49-F238E27FC236}">
                <a16:creationId xmlns:a16="http://schemas.microsoft.com/office/drawing/2014/main" id="{5A7C457E-C60A-2E35-0B56-B744B6FBB5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6152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792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&amp; image">
    <p:bg>
      <p:bgPr>
        <a:solidFill>
          <a:srgbClr val="DE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148C09C-EFF8-F377-3434-03FA558A2BDC}"/>
              </a:ext>
            </a:extLst>
          </p:cNvPr>
          <p:cNvSpPr/>
          <p:nvPr userDrawn="1"/>
        </p:nvSpPr>
        <p:spPr>
          <a:xfrm flipV="1"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0C4A8BC-6DAC-A18D-5CDB-2CC59B61218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Espace réservé du texte 64">
            <a:extLst>
              <a:ext uri="{FF2B5EF4-FFF2-40B4-BE49-F238E27FC236}">
                <a16:creationId xmlns:a16="http://schemas.microsoft.com/office/drawing/2014/main" id="{480A7A62-B3A7-D7EE-1B1D-7ECFA408AA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428476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8" name="Espace réservé pour une image  5">
            <a:extLst>
              <a:ext uri="{FF2B5EF4-FFF2-40B4-BE49-F238E27FC236}">
                <a16:creationId xmlns:a16="http://schemas.microsoft.com/office/drawing/2014/main" id="{406F2FCF-BDEE-0BF6-40DB-9531992B1E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5999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Espace réservé pour une image  5">
            <a:extLst>
              <a:ext uri="{FF2B5EF4-FFF2-40B4-BE49-F238E27FC236}">
                <a16:creationId xmlns:a16="http://schemas.microsoft.com/office/drawing/2014/main" id="{8CEC288E-6DAE-9B4F-B7A2-FC33B96624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76072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12C19F3D-E7B2-9630-603F-47F1E6DB23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76145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1" name="Graphique 50">
            <a:extLst>
              <a:ext uri="{FF2B5EF4-FFF2-40B4-BE49-F238E27FC236}">
                <a16:creationId xmlns:a16="http://schemas.microsoft.com/office/drawing/2014/main" id="{1F8EACD8-76E7-A0F6-4EA0-E0AC473886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29" name="Titre 28">
            <a:extLst>
              <a:ext uri="{FF2B5EF4-FFF2-40B4-BE49-F238E27FC236}">
                <a16:creationId xmlns:a16="http://schemas.microsoft.com/office/drawing/2014/main" id="{43756074-0C6A-52A7-3A1D-ACC09ADCC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532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4" name="Espace réservé du texte 17">
            <a:extLst>
              <a:ext uri="{FF2B5EF4-FFF2-40B4-BE49-F238E27FC236}">
                <a16:creationId xmlns:a16="http://schemas.microsoft.com/office/drawing/2014/main" id="{003870D9-5F7D-68CE-115B-DB7EB3E237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proprocionar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9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6" name="Espace réservé du texte 17">
            <a:extLst>
              <a:ext uri="{FF2B5EF4-FFF2-40B4-BE49-F238E27FC236}">
                <a16:creationId xmlns:a16="http://schemas.microsoft.com/office/drawing/2014/main" id="{3AA81494-0846-D20E-CC23-8AD59CE56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76076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57" name="Espace réservé du texte 21">
            <a:extLst>
              <a:ext uri="{FF2B5EF4-FFF2-40B4-BE49-F238E27FC236}">
                <a16:creationId xmlns:a16="http://schemas.microsoft.com/office/drawing/2014/main" id="{6F95DF8D-8079-BC3C-E1D6-D0E9506A9D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76076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8" name="Espace réservé du texte 17">
            <a:extLst>
              <a:ext uri="{FF2B5EF4-FFF2-40B4-BE49-F238E27FC236}">
                <a16:creationId xmlns:a16="http://schemas.microsoft.com/office/drawing/2014/main" id="{CAD245CE-586B-D563-79ED-67273B909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76152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59" name="Espace réservé du texte 21">
            <a:extLst>
              <a:ext uri="{FF2B5EF4-FFF2-40B4-BE49-F238E27FC236}">
                <a16:creationId xmlns:a16="http://schemas.microsoft.com/office/drawing/2014/main" id="{5A7C457E-C60A-2E35-0B56-B744B6FBB5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6152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788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">
    <p:bg>
      <p:bgPr>
        <a:solidFill>
          <a:srgbClr val="F6A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148C09C-EFF8-F377-3434-03FA558A2BDC}"/>
              </a:ext>
            </a:extLst>
          </p:cNvPr>
          <p:cNvSpPr/>
          <p:nvPr userDrawn="1"/>
        </p:nvSpPr>
        <p:spPr>
          <a:xfrm flipV="1"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0C4A8BC-6DAC-A18D-5CDB-2CC59B61218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Espace réservé du texte 64">
            <a:extLst>
              <a:ext uri="{FF2B5EF4-FFF2-40B4-BE49-F238E27FC236}">
                <a16:creationId xmlns:a16="http://schemas.microsoft.com/office/drawing/2014/main" id="{480A7A62-B3A7-D7EE-1B1D-7ECFA408AA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428476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8" name="Espace réservé pour une image  5">
            <a:extLst>
              <a:ext uri="{FF2B5EF4-FFF2-40B4-BE49-F238E27FC236}">
                <a16:creationId xmlns:a16="http://schemas.microsoft.com/office/drawing/2014/main" id="{406F2FCF-BDEE-0BF6-40DB-9531992B1E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5999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Espace réservé pour une image  5">
            <a:extLst>
              <a:ext uri="{FF2B5EF4-FFF2-40B4-BE49-F238E27FC236}">
                <a16:creationId xmlns:a16="http://schemas.microsoft.com/office/drawing/2014/main" id="{8CEC288E-6DAE-9B4F-B7A2-FC33B96624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76072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12C19F3D-E7B2-9630-603F-47F1E6DB23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76145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1" name="Graphique 50">
            <a:extLst>
              <a:ext uri="{FF2B5EF4-FFF2-40B4-BE49-F238E27FC236}">
                <a16:creationId xmlns:a16="http://schemas.microsoft.com/office/drawing/2014/main" id="{1F8EACD8-76E7-A0F6-4EA0-E0AC473886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29" name="Titre 28">
            <a:extLst>
              <a:ext uri="{FF2B5EF4-FFF2-40B4-BE49-F238E27FC236}">
                <a16:creationId xmlns:a16="http://schemas.microsoft.com/office/drawing/2014/main" id="{43756074-0C6A-52A7-3A1D-ACC09ADCC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532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4" name="Espace réservé du texte 17">
            <a:extLst>
              <a:ext uri="{FF2B5EF4-FFF2-40B4-BE49-F238E27FC236}">
                <a16:creationId xmlns:a16="http://schemas.microsoft.com/office/drawing/2014/main" id="{003870D9-5F7D-68CE-115B-DB7EB3E237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proprocionar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9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6" name="Espace réservé du texte 17">
            <a:extLst>
              <a:ext uri="{FF2B5EF4-FFF2-40B4-BE49-F238E27FC236}">
                <a16:creationId xmlns:a16="http://schemas.microsoft.com/office/drawing/2014/main" id="{3AA81494-0846-D20E-CC23-8AD59CE56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76076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57" name="Espace réservé du texte 21">
            <a:extLst>
              <a:ext uri="{FF2B5EF4-FFF2-40B4-BE49-F238E27FC236}">
                <a16:creationId xmlns:a16="http://schemas.microsoft.com/office/drawing/2014/main" id="{6F95DF8D-8079-BC3C-E1D6-D0E9506A9D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76076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8" name="Espace réservé du texte 17">
            <a:extLst>
              <a:ext uri="{FF2B5EF4-FFF2-40B4-BE49-F238E27FC236}">
                <a16:creationId xmlns:a16="http://schemas.microsoft.com/office/drawing/2014/main" id="{CAD245CE-586B-D563-79ED-67273B909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76152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59" name="Espace réservé du texte 21">
            <a:extLst>
              <a:ext uri="{FF2B5EF4-FFF2-40B4-BE49-F238E27FC236}">
                <a16:creationId xmlns:a16="http://schemas.microsoft.com/office/drawing/2014/main" id="{5A7C457E-C60A-2E35-0B56-B744B6FBB5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6152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602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&amp; image">
    <p:bg>
      <p:bgPr>
        <a:solidFill>
          <a:srgbClr val="F9CB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148C09C-EFF8-F377-3434-03FA558A2BDC}"/>
              </a:ext>
            </a:extLst>
          </p:cNvPr>
          <p:cNvSpPr/>
          <p:nvPr userDrawn="1"/>
        </p:nvSpPr>
        <p:spPr>
          <a:xfrm flipV="1"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0C4A8BC-6DAC-A18D-5CDB-2CC59B61218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Espace réservé du texte 64">
            <a:extLst>
              <a:ext uri="{FF2B5EF4-FFF2-40B4-BE49-F238E27FC236}">
                <a16:creationId xmlns:a16="http://schemas.microsoft.com/office/drawing/2014/main" id="{480A7A62-B3A7-D7EE-1B1D-7ECFA408AA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428476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8" name="Espace réservé pour une image  5">
            <a:extLst>
              <a:ext uri="{FF2B5EF4-FFF2-40B4-BE49-F238E27FC236}">
                <a16:creationId xmlns:a16="http://schemas.microsoft.com/office/drawing/2014/main" id="{406F2FCF-BDEE-0BF6-40DB-9531992B1E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5999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Espace réservé pour une image  5">
            <a:extLst>
              <a:ext uri="{FF2B5EF4-FFF2-40B4-BE49-F238E27FC236}">
                <a16:creationId xmlns:a16="http://schemas.microsoft.com/office/drawing/2014/main" id="{8CEC288E-6DAE-9B4F-B7A2-FC33B96624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76072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12C19F3D-E7B2-9630-603F-47F1E6DB23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76145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1" name="Graphique 50">
            <a:extLst>
              <a:ext uri="{FF2B5EF4-FFF2-40B4-BE49-F238E27FC236}">
                <a16:creationId xmlns:a16="http://schemas.microsoft.com/office/drawing/2014/main" id="{1F8EACD8-76E7-A0F6-4EA0-E0AC473886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29" name="Titre 28">
            <a:extLst>
              <a:ext uri="{FF2B5EF4-FFF2-40B4-BE49-F238E27FC236}">
                <a16:creationId xmlns:a16="http://schemas.microsoft.com/office/drawing/2014/main" id="{43756074-0C6A-52A7-3A1D-ACC09ADCC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532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4" name="Espace réservé du texte 17">
            <a:extLst>
              <a:ext uri="{FF2B5EF4-FFF2-40B4-BE49-F238E27FC236}">
                <a16:creationId xmlns:a16="http://schemas.microsoft.com/office/drawing/2014/main" id="{003870D9-5F7D-68CE-115B-DB7EB3E237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proprocionar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9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6" name="Espace réservé du texte 17">
            <a:extLst>
              <a:ext uri="{FF2B5EF4-FFF2-40B4-BE49-F238E27FC236}">
                <a16:creationId xmlns:a16="http://schemas.microsoft.com/office/drawing/2014/main" id="{3AA81494-0846-D20E-CC23-8AD59CE56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76076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57" name="Espace réservé du texte 21">
            <a:extLst>
              <a:ext uri="{FF2B5EF4-FFF2-40B4-BE49-F238E27FC236}">
                <a16:creationId xmlns:a16="http://schemas.microsoft.com/office/drawing/2014/main" id="{6F95DF8D-8079-BC3C-E1D6-D0E9506A9D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76076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8" name="Espace réservé du texte 17">
            <a:extLst>
              <a:ext uri="{FF2B5EF4-FFF2-40B4-BE49-F238E27FC236}">
                <a16:creationId xmlns:a16="http://schemas.microsoft.com/office/drawing/2014/main" id="{CAD245CE-586B-D563-79ED-67273B909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76152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59" name="Espace réservé du texte 21">
            <a:extLst>
              <a:ext uri="{FF2B5EF4-FFF2-40B4-BE49-F238E27FC236}">
                <a16:creationId xmlns:a16="http://schemas.microsoft.com/office/drawing/2014/main" id="{5A7C457E-C60A-2E35-0B56-B744B6FBB5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6152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21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 &amp; image">
    <p:bg>
      <p:bgPr>
        <a:solidFill>
          <a:srgbClr val="EDCC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148C09C-EFF8-F377-3434-03FA558A2BDC}"/>
              </a:ext>
            </a:extLst>
          </p:cNvPr>
          <p:cNvSpPr/>
          <p:nvPr userDrawn="1"/>
        </p:nvSpPr>
        <p:spPr>
          <a:xfrm flipV="1"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0C4A8BC-6DAC-A18D-5CDB-2CC59B61218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Espace réservé du texte 64">
            <a:extLst>
              <a:ext uri="{FF2B5EF4-FFF2-40B4-BE49-F238E27FC236}">
                <a16:creationId xmlns:a16="http://schemas.microsoft.com/office/drawing/2014/main" id="{480A7A62-B3A7-D7EE-1B1D-7ECFA408AA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428476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8" name="Espace réservé pour une image  5">
            <a:extLst>
              <a:ext uri="{FF2B5EF4-FFF2-40B4-BE49-F238E27FC236}">
                <a16:creationId xmlns:a16="http://schemas.microsoft.com/office/drawing/2014/main" id="{406F2FCF-BDEE-0BF6-40DB-9531992B1E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5999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Espace réservé pour une image  5">
            <a:extLst>
              <a:ext uri="{FF2B5EF4-FFF2-40B4-BE49-F238E27FC236}">
                <a16:creationId xmlns:a16="http://schemas.microsoft.com/office/drawing/2014/main" id="{8CEC288E-6DAE-9B4F-B7A2-FC33B96624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76072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12C19F3D-E7B2-9630-603F-47F1E6DB23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76145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1" name="Graphique 50">
            <a:extLst>
              <a:ext uri="{FF2B5EF4-FFF2-40B4-BE49-F238E27FC236}">
                <a16:creationId xmlns:a16="http://schemas.microsoft.com/office/drawing/2014/main" id="{1F8EACD8-76E7-A0F6-4EA0-E0AC473886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29" name="Titre 28">
            <a:extLst>
              <a:ext uri="{FF2B5EF4-FFF2-40B4-BE49-F238E27FC236}">
                <a16:creationId xmlns:a16="http://schemas.microsoft.com/office/drawing/2014/main" id="{43756074-0C6A-52A7-3A1D-ACC09ADCC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532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4" name="Espace réservé du texte 17">
            <a:extLst>
              <a:ext uri="{FF2B5EF4-FFF2-40B4-BE49-F238E27FC236}">
                <a16:creationId xmlns:a16="http://schemas.microsoft.com/office/drawing/2014/main" id="{003870D9-5F7D-68CE-115B-DB7EB3E237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proprocionar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9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6" name="Espace réservé du texte 17">
            <a:extLst>
              <a:ext uri="{FF2B5EF4-FFF2-40B4-BE49-F238E27FC236}">
                <a16:creationId xmlns:a16="http://schemas.microsoft.com/office/drawing/2014/main" id="{3AA81494-0846-D20E-CC23-8AD59CE56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76076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57" name="Espace réservé du texte 21">
            <a:extLst>
              <a:ext uri="{FF2B5EF4-FFF2-40B4-BE49-F238E27FC236}">
                <a16:creationId xmlns:a16="http://schemas.microsoft.com/office/drawing/2014/main" id="{6F95DF8D-8079-BC3C-E1D6-D0E9506A9D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76076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8" name="Espace réservé du texte 17">
            <a:extLst>
              <a:ext uri="{FF2B5EF4-FFF2-40B4-BE49-F238E27FC236}">
                <a16:creationId xmlns:a16="http://schemas.microsoft.com/office/drawing/2014/main" id="{CAD245CE-586B-D563-79ED-67273B909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76152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59" name="Espace réservé du texte 21">
            <a:extLst>
              <a:ext uri="{FF2B5EF4-FFF2-40B4-BE49-F238E27FC236}">
                <a16:creationId xmlns:a16="http://schemas.microsoft.com/office/drawing/2014/main" id="{5A7C457E-C60A-2E35-0B56-B744B6FBB5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6152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437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&amp; image">
    <p:bg>
      <p:bgPr>
        <a:solidFill>
          <a:srgbClr val="D0E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148C09C-EFF8-F377-3434-03FA558A2BDC}"/>
              </a:ext>
            </a:extLst>
          </p:cNvPr>
          <p:cNvSpPr/>
          <p:nvPr userDrawn="1"/>
        </p:nvSpPr>
        <p:spPr>
          <a:xfrm flipV="1"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0C4A8BC-6DAC-A18D-5CDB-2CC59B61218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Espace réservé du texte 64">
            <a:extLst>
              <a:ext uri="{FF2B5EF4-FFF2-40B4-BE49-F238E27FC236}">
                <a16:creationId xmlns:a16="http://schemas.microsoft.com/office/drawing/2014/main" id="{480A7A62-B3A7-D7EE-1B1D-7ECFA408AA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428476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8" name="Espace réservé pour une image  5">
            <a:extLst>
              <a:ext uri="{FF2B5EF4-FFF2-40B4-BE49-F238E27FC236}">
                <a16:creationId xmlns:a16="http://schemas.microsoft.com/office/drawing/2014/main" id="{406F2FCF-BDEE-0BF6-40DB-9531992B1E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5999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Espace réservé pour une image  5">
            <a:extLst>
              <a:ext uri="{FF2B5EF4-FFF2-40B4-BE49-F238E27FC236}">
                <a16:creationId xmlns:a16="http://schemas.microsoft.com/office/drawing/2014/main" id="{8CEC288E-6DAE-9B4F-B7A2-FC33B96624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76072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12C19F3D-E7B2-9630-603F-47F1E6DB23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76145" y="1479138"/>
            <a:ext cx="3428473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1" name="Graphique 50">
            <a:extLst>
              <a:ext uri="{FF2B5EF4-FFF2-40B4-BE49-F238E27FC236}">
                <a16:creationId xmlns:a16="http://schemas.microsoft.com/office/drawing/2014/main" id="{1F8EACD8-76E7-A0F6-4EA0-E0AC473886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29" name="Titre 28">
            <a:extLst>
              <a:ext uri="{FF2B5EF4-FFF2-40B4-BE49-F238E27FC236}">
                <a16:creationId xmlns:a16="http://schemas.microsoft.com/office/drawing/2014/main" id="{43756074-0C6A-52A7-3A1D-ACC09ADCC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532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4" name="Espace réservé du texte 17">
            <a:extLst>
              <a:ext uri="{FF2B5EF4-FFF2-40B4-BE49-F238E27FC236}">
                <a16:creationId xmlns:a16="http://schemas.microsoft.com/office/drawing/2014/main" id="{003870D9-5F7D-68CE-115B-DB7EB3E237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proprocionar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9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6" name="Espace réservé du texte 17">
            <a:extLst>
              <a:ext uri="{FF2B5EF4-FFF2-40B4-BE49-F238E27FC236}">
                <a16:creationId xmlns:a16="http://schemas.microsoft.com/office/drawing/2014/main" id="{3AA81494-0846-D20E-CC23-8AD59CE56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76076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57" name="Espace réservé du texte 21">
            <a:extLst>
              <a:ext uri="{FF2B5EF4-FFF2-40B4-BE49-F238E27FC236}">
                <a16:creationId xmlns:a16="http://schemas.microsoft.com/office/drawing/2014/main" id="{6F95DF8D-8079-BC3C-E1D6-D0E9506A9D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76076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8" name="Espace réservé du texte 17">
            <a:extLst>
              <a:ext uri="{FF2B5EF4-FFF2-40B4-BE49-F238E27FC236}">
                <a16:creationId xmlns:a16="http://schemas.microsoft.com/office/drawing/2014/main" id="{CAD245CE-586B-D563-79ED-67273B909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76152" y="3887410"/>
            <a:ext cx="3417100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59" name="Espace réservé du texte 21">
            <a:extLst>
              <a:ext uri="{FF2B5EF4-FFF2-40B4-BE49-F238E27FC236}">
                <a16:creationId xmlns:a16="http://schemas.microsoft.com/office/drawing/2014/main" id="{5A7C457E-C60A-2E35-0B56-B744B6FBB5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6152" y="4549973"/>
            <a:ext cx="3417100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642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&amp; image 2">
    <p:bg>
      <p:bgPr>
        <a:solidFill>
          <a:srgbClr val="009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148C09C-EFF8-F377-3434-03FA558A2BDC}"/>
              </a:ext>
            </a:extLst>
          </p:cNvPr>
          <p:cNvSpPr/>
          <p:nvPr userDrawn="1"/>
        </p:nvSpPr>
        <p:spPr>
          <a:xfrm flipV="1"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Espace réservé du texte 64">
            <a:extLst>
              <a:ext uri="{FF2B5EF4-FFF2-40B4-BE49-F238E27FC236}">
                <a16:creationId xmlns:a16="http://schemas.microsoft.com/office/drawing/2014/main" id="{480A7A62-B3A7-D7EE-1B1D-7ECFA408AA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34202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9" name="Titre 28">
            <a:extLst>
              <a:ext uri="{FF2B5EF4-FFF2-40B4-BE49-F238E27FC236}">
                <a16:creationId xmlns:a16="http://schemas.microsoft.com/office/drawing/2014/main" id="{43756074-0C6A-52A7-3A1D-ACC09ADCC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532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4" name="Espace réservé du texte 17">
            <a:extLst>
              <a:ext uri="{FF2B5EF4-FFF2-40B4-BE49-F238E27FC236}">
                <a16:creationId xmlns:a16="http://schemas.microsoft.com/office/drawing/2014/main" id="{003870D9-5F7D-68CE-115B-DB7EB3E237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8" y="3887410"/>
            <a:ext cx="5334202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Aprovechar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marcos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ágiles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proporcionar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sinopsis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sólida </a:t>
            </a:r>
          </a:p>
        </p:txBody>
      </p:sp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8" y="4549973"/>
            <a:ext cx="5334202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" name="Espace réservé pour une image  5">
            <a:extLst>
              <a:ext uri="{FF2B5EF4-FFF2-40B4-BE49-F238E27FC236}">
                <a16:creationId xmlns:a16="http://schemas.microsoft.com/office/drawing/2014/main" id="{69E23275-47FE-F72D-DE79-B84B3136F9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000" y="1479138"/>
            <a:ext cx="5334200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Espace réservé pour une image  5">
            <a:extLst>
              <a:ext uri="{FF2B5EF4-FFF2-40B4-BE49-F238E27FC236}">
                <a16:creationId xmlns:a16="http://schemas.microsoft.com/office/drawing/2014/main" id="{47BFC160-7648-1EF1-EB6C-18CC7DB5B48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0425" y="1479138"/>
            <a:ext cx="5334200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7F0E79E9-BCB5-1FF9-4EC9-9E3318D36A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0425" y="3887410"/>
            <a:ext cx="5334202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Aprovechar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marcos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ágiles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proporcionar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sinopsis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sólida</a:t>
            </a:r>
          </a:p>
        </p:txBody>
      </p:sp>
      <p:sp>
        <p:nvSpPr>
          <p:cNvPr id="15" name="Espace réservé du texte 21">
            <a:extLst>
              <a:ext uri="{FF2B5EF4-FFF2-40B4-BE49-F238E27FC236}">
                <a16:creationId xmlns:a16="http://schemas.microsoft.com/office/drawing/2014/main" id="{1C514C40-1CE4-8EE5-9873-D560E93714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70425" y="4549973"/>
            <a:ext cx="5334202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F6BB06F-D95D-08A4-A863-D4F92DD0DD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3F81682-50BF-A873-819C-87EA27ECADC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659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4">
    <p:bg>
      <p:bgPr>
        <a:solidFill>
          <a:srgbClr val="001B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A6D09F4E-F03E-B577-8A17-F5B8B19580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584199"/>
            <a:ext cx="6096000" cy="56896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08AF77A-BB2C-39EE-4408-230A0BDF44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6566" y="1092200"/>
            <a:ext cx="1514059" cy="621900"/>
          </a:xfrm>
          <a:prstGeom prst="roundRect">
            <a:avLst>
              <a:gd name="adj" fmla="val 6331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 CLIENTE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1E5FFB92-5A86-3EF7-9193-63BCC2D9C3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698" y="1122396"/>
            <a:ext cx="1809752" cy="61431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35CF261-C76E-FB0F-B4DE-45EFCEBDCF59}"/>
              </a:ext>
            </a:extLst>
          </p:cNvPr>
          <p:cNvCxnSpPr>
            <a:cxnSpLocks/>
          </p:cNvCxnSpPr>
          <p:nvPr userDrawn="1"/>
        </p:nvCxnSpPr>
        <p:spPr>
          <a:xfrm>
            <a:off x="3089275" y="1122396"/>
            <a:ext cx="0" cy="604804"/>
          </a:xfrm>
          <a:prstGeom prst="line">
            <a:avLst/>
          </a:prstGeom>
          <a:ln cap="rnd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9">
            <a:extLst>
              <a:ext uri="{FF2B5EF4-FFF2-40B4-BE49-F238E27FC236}">
                <a16:creationId xmlns:a16="http://schemas.microsoft.com/office/drawing/2014/main" id="{3FB6175F-5029-FCE6-EC1C-3D28420FB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698" y="2668006"/>
            <a:ext cx="4542761" cy="1357894"/>
          </a:xfrm>
        </p:spPr>
        <p:txBody>
          <a:bodyPr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88DB07F7-A283-AE90-68FF-164DFEA69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698" y="4168901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en-US" dirty="0"/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63237260-E902-3AD5-DAAA-A621F55C9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8698" y="4902200"/>
            <a:ext cx="1195200" cy="352800"/>
          </a:xfrm>
          <a:prstGeom prst="roundRect">
            <a:avLst>
              <a:gd name="adj" fmla="val 7971"/>
            </a:avLst>
          </a:prstGeom>
          <a:solidFill>
            <a:srgbClr val="007BEA"/>
          </a:solidFill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00/00/0000</a:t>
            </a:r>
            <a:endParaRPr lang="en-US" dirty="0"/>
          </a:p>
        </p:txBody>
      </p:sp>
      <p:sp>
        <p:nvSpPr>
          <p:cNvPr id="2" name="Graphique 44">
            <a:extLst>
              <a:ext uri="{FF2B5EF4-FFF2-40B4-BE49-F238E27FC236}">
                <a16:creationId xmlns:a16="http://schemas.microsoft.com/office/drawing/2014/main" id="{BDE17F86-74ED-C7C7-12A1-5A3E75B8F76B}"/>
              </a:ext>
            </a:extLst>
          </p:cNvPr>
          <p:cNvSpPr/>
          <p:nvPr userDrawn="1"/>
        </p:nvSpPr>
        <p:spPr>
          <a:xfrm rot="5400000">
            <a:off x="3259747" y="4473512"/>
            <a:ext cx="2459091" cy="2752473"/>
          </a:xfrm>
          <a:custGeom>
            <a:avLst/>
            <a:gdLst>
              <a:gd name="connsiteX0" fmla="*/ 2659185 w 2659185"/>
              <a:gd name="connsiteY0" fmla="*/ 3947075 h 4156838"/>
              <a:gd name="connsiteX1" fmla="*/ 382584 w 2659185"/>
              <a:gd name="connsiteY1" fmla="*/ 4008671 h 4156838"/>
              <a:gd name="connsiteX2" fmla="*/ 1661325 w 2659185"/>
              <a:gd name="connsiteY2" fmla="*/ 2690515 h 4156838"/>
              <a:gd name="connsiteX3" fmla="*/ 271711 w 2659185"/>
              <a:gd name="connsiteY3" fmla="*/ 1663093 h 4156838"/>
              <a:gd name="connsiteX4" fmla="*/ 687 w 2659185"/>
              <a:gd name="connsiteY4" fmla="*/ 0 h 4156838"/>
              <a:gd name="connsiteX0" fmla="*/ 2640146 w 2640146"/>
              <a:gd name="connsiteY0" fmla="*/ 3013811 h 3223574"/>
              <a:gd name="connsiteX1" fmla="*/ 363545 w 2640146"/>
              <a:gd name="connsiteY1" fmla="*/ 3075407 h 3223574"/>
              <a:gd name="connsiteX2" fmla="*/ 1642286 w 2640146"/>
              <a:gd name="connsiteY2" fmla="*/ 1757251 h 3223574"/>
              <a:gd name="connsiteX3" fmla="*/ 252672 w 2640146"/>
              <a:gd name="connsiteY3" fmla="*/ 729829 h 3223574"/>
              <a:gd name="connsiteX4" fmla="*/ 2087 w 2640146"/>
              <a:gd name="connsiteY4" fmla="*/ -1 h 3223574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729830 h 3223575"/>
              <a:gd name="connsiteX4" fmla="*/ 0 w 2638059"/>
              <a:gd name="connsiteY4" fmla="*/ 0 h 3223575"/>
              <a:gd name="connsiteX0" fmla="*/ 2648423 w 2648423"/>
              <a:gd name="connsiteY0" fmla="*/ 3013812 h 3223575"/>
              <a:gd name="connsiteX1" fmla="*/ 371822 w 2648423"/>
              <a:gd name="connsiteY1" fmla="*/ 3075408 h 3223575"/>
              <a:gd name="connsiteX2" fmla="*/ 1650563 w 2648423"/>
              <a:gd name="connsiteY2" fmla="*/ 1757252 h 3223575"/>
              <a:gd name="connsiteX3" fmla="*/ 260949 w 2648423"/>
              <a:gd name="connsiteY3" fmla="*/ 729830 h 3223575"/>
              <a:gd name="connsiteX4" fmla="*/ 10364 w 2648423"/>
              <a:gd name="connsiteY4" fmla="*/ 0 h 3223575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729830 h 3223575"/>
              <a:gd name="connsiteX4" fmla="*/ 0 w 2638059"/>
              <a:gd name="connsiteY4" fmla="*/ 0 h 3223575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852449 h 3223575"/>
              <a:gd name="connsiteX4" fmla="*/ 0 w 2638059"/>
              <a:gd name="connsiteY4" fmla="*/ 0 h 3223575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40144 w 2640144"/>
              <a:gd name="connsiteY0" fmla="*/ 2789011 h 2998774"/>
              <a:gd name="connsiteX1" fmla="*/ 363543 w 2640144"/>
              <a:gd name="connsiteY1" fmla="*/ 2850607 h 2998774"/>
              <a:gd name="connsiteX2" fmla="*/ 1642284 w 2640144"/>
              <a:gd name="connsiteY2" fmla="*/ 1532451 h 2998774"/>
              <a:gd name="connsiteX3" fmla="*/ 252670 w 2640144"/>
              <a:gd name="connsiteY3" fmla="*/ 627648 h 2998774"/>
              <a:gd name="connsiteX4" fmla="*/ 2085 w 2640144"/>
              <a:gd name="connsiteY4" fmla="*/ 0 h 2998774"/>
              <a:gd name="connsiteX0" fmla="*/ 2640144 w 2640144"/>
              <a:gd name="connsiteY0" fmla="*/ 2789011 h 2998774"/>
              <a:gd name="connsiteX1" fmla="*/ 363543 w 2640144"/>
              <a:gd name="connsiteY1" fmla="*/ 2850607 h 2998774"/>
              <a:gd name="connsiteX2" fmla="*/ 1642284 w 2640144"/>
              <a:gd name="connsiteY2" fmla="*/ 1532451 h 2998774"/>
              <a:gd name="connsiteX3" fmla="*/ 252670 w 2640144"/>
              <a:gd name="connsiteY3" fmla="*/ 627648 h 2998774"/>
              <a:gd name="connsiteX4" fmla="*/ 2085 w 2640144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39066 w 2639066"/>
              <a:gd name="connsiteY0" fmla="*/ 2789011 h 2998774"/>
              <a:gd name="connsiteX1" fmla="*/ 362465 w 2639066"/>
              <a:gd name="connsiteY1" fmla="*/ 2850607 h 2998774"/>
              <a:gd name="connsiteX2" fmla="*/ 1641206 w 2639066"/>
              <a:gd name="connsiteY2" fmla="*/ 1532451 h 2998774"/>
              <a:gd name="connsiteX3" fmla="*/ 237968 w 2639066"/>
              <a:gd name="connsiteY3" fmla="*/ 627648 h 2998774"/>
              <a:gd name="connsiteX4" fmla="*/ 1007 w 2639066"/>
              <a:gd name="connsiteY4" fmla="*/ 0 h 2998774"/>
              <a:gd name="connsiteX0" fmla="*/ 2639066 w 2639066"/>
              <a:gd name="connsiteY0" fmla="*/ 2789011 h 2998774"/>
              <a:gd name="connsiteX1" fmla="*/ 362465 w 2639066"/>
              <a:gd name="connsiteY1" fmla="*/ 2850607 h 2998774"/>
              <a:gd name="connsiteX2" fmla="*/ 1641206 w 2639066"/>
              <a:gd name="connsiteY2" fmla="*/ 1532451 h 2998774"/>
              <a:gd name="connsiteX3" fmla="*/ 237968 w 2639066"/>
              <a:gd name="connsiteY3" fmla="*/ 627648 h 2998774"/>
              <a:gd name="connsiteX4" fmla="*/ 1007 w 2639066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36961 w 2638059"/>
              <a:gd name="connsiteY3" fmla="*/ 627648 h 2998774"/>
              <a:gd name="connsiteX4" fmla="*/ 0 w 2638059"/>
              <a:gd name="connsiteY4" fmla="*/ 0 h 2998774"/>
              <a:gd name="connsiteX0" fmla="*/ 2638059 w 2638059"/>
              <a:gd name="connsiteY0" fmla="*/ 2743030 h 2952793"/>
              <a:gd name="connsiteX1" fmla="*/ 361458 w 2638059"/>
              <a:gd name="connsiteY1" fmla="*/ 2804626 h 2952793"/>
              <a:gd name="connsiteX2" fmla="*/ 1640199 w 2638059"/>
              <a:gd name="connsiteY2" fmla="*/ 1486470 h 2952793"/>
              <a:gd name="connsiteX3" fmla="*/ 236961 w 2638059"/>
              <a:gd name="connsiteY3" fmla="*/ 581667 h 2952793"/>
              <a:gd name="connsiteX4" fmla="*/ 0 w 2638059"/>
              <a:gd name="connsiteY4" fmla="*/ 0 h 29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059" h="2952793">
                <a:moveTo>
                  <a:pt x="2638059" y="2743030"/>
                </a:moveTo>
                <a:cubicBezTo>
                  <a:pt x="2002385" y="1634301"/>
                  <a:pt x="14055" y="2213304"/>
                  <a:pt x="361458" y="2804626"/>
                </a:cubicBezTo>
                <a:cubicBezTo>
                  <a:pt x="664512" y="3319569"/>
                  <a:pt x="1948180" y="2398092"/>
                  <a:pt x="1640199" y="1486470"/>
                </a:cubicBezTo>
                <a:cubicBezTo>
                  <a:pt x="1470193" y="991238"/>
                  <a:pt x="510327" y="829412"/>
                  <a:pt x="236961" y="581667"/>
                </a:cubicBezTo>
                <a:cubicBezTo>
                  <a:pt x="-36405" y="333922"/>
                  <a:pt x="4352" y="142996"/>
                  <a:pt x="0" y="0"/>
                </a:cubicBezTo>
              </a:path>
            </a:pathLst>
          </a:custGeom>
          <a:noFill/>
          <a:ln w="254000" cap="flat">
            <a:solidFill>
              <a:srgbClr val="007BEA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53F00436-6D7C-ECD2-B620-A8F7DC191F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8698" y="5589540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ID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41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DEAB860F-4851-C727-7862-C26072A6DE38}"/>
              </a:ext>
            </a:extLst>
          </p:cNvPr>
          <p:cNvSpPr/>
          <p:nvPr userDrawn="1"/>
        </p:nvSpPr>
        <p:spPr>
          <a:xfrm>
            <a:off x="0" y="0"/>
            <a:ext cx="12192000" cy="1341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ZoneTexte 31">
            <a:extLst>
              <a:ext uri="{FF2B5EF4-FFF2-40B4-BE49-F238E27FC236}">
                <a16:creationId xmlns:a16="http://schemas.microsoft.com/office/drawing/2014/main" id="{62E0F219-DE2B-DB9F-F4D4-EEB874A536F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Espace réservé du texte 64">
            <a:extLst>
              <a:ext uri="{FF2B5EF4-FFF2-40B4-BE49-F238E27FC236}">
                <a16:creationId xmlns:a16="http://schemas.microsoft.com/office/drawing/2014/main" id="{1BF8A55A-1139-78A3-2477-F10B7F2585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428476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7" name="Titre 28">
            <a:extLst>
              <a:ext uri="{FF2B5EF4-FFF2-40B4-BE49-F238E27FC236}">
                <a16:creationId xmlns:a16="http://schemas.microsoft.com/office/drawing/2014/main" id="{9C1016A7-ED3B-14B8-F8DC-317DB20A0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532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pic>
        <p:nvPicPr>
          <p:cNvPr id="8" name="Graphique 16">
            <a:extLst>
              <a:ext uri="{FF2B5EF4-FFF2-40B4-BE49-F238E27FC236}">
                <a16:creationId xmlns:a16="http://schemas.microsoft.com/office/drawing/2014/main" id="{0F08DA64-50FF-A31E-1964-F2CCE5FD97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10" name="Espace réservé du texte 21">
            <a:extLst>
              <a:ext uri="{FF2B5EF4-FFF2-40B4-BE49-F238E27FC236}">
                <a16:creationId xmlns:a16="http://schemas.microsoft.com/office/drawing/2014/main" id="{25C68E60-184D-C2FD-B035-FDF9B318B3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999" y="1625620"/>
            <a:ext cx="11040001" cy="4685909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18715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&amp; image 2">
    <p:bg>
      <p:bgPr>
        <a:solidFill>
          <a:srgbClr val="007B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148C09C-EFF8-F377-3434-03FA558A2BDC}"/>
              </a:ext>
            </a:extLst>
          </p:cNvPr>
          <p:cNvSpPr/>
          <p:nvPr userDrawn="1"/>
        </p:nvSpPr>
        <p:spPr>
          <a:xfrm flipV="1"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Espace réservé du texte 64">
            <a:extLst>
              <a:ext uri="{FF2B5EF4-FFF2-40B4-BE49-F238E27FC236}">
                <a16:creationId xmlns:a16="http://schemas.microsoft.com/office/drawing/2014/main" id="{480A7A62-B3A7-D7EE-1B1D-7ECFA408AA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34202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9" name="Titre 28">
            <a:extLst>
              <a:ext uri="{FF2B5EF4-FFF2-40B4-BE49-F238E27FC236}">
                <a16:creationId xmlns:a16="http://schemas.microsoft.com/office/drawing/2014/main" id="{43756074-0C6A-52A7-3A1D-ACC09ADCC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532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4" name="Espace réservé du texte 17">
            <a:extLst>
              <a:ext uri="{FF2B5EF4-FFF2-40B4-BE49-F238E27FC236}">
                <a16:creationId xmlns:a16="http://schemas.microsoft.com/office/drawing/2014/main" id="{003870D9-5F7D-68CE-115B-DB7EB3E237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8" y="3887410"/>
            <a:ext cx="5334202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Aprovechar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marcos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ágiles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proporcionar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sinopsis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sólida </a:t>
            </a:r>
          </a:p>
        </p:txBody>
      </p:sp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8" y="4549973"/>
            <a:ext cx="5334202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" name="Espace réservé pour une image  5">
            <a:extLst>
              <a:ext uri="{FF2B5EF4-FFF2-40B4-BE49-F238E27FC236}">
                <a16:creationId xmlns:a16="http://schemas.microsoft.com/office/drawing/2014/main" id="{69E23275-47FE-F72D-DE79-B84B3136F9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000" y="1479138"/>
            <a:ext cx="5334200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Espace réservé pour une image  5">
            <a:extLst>
              <a:ext uri="{FF2B5EF4-FFF2-40B4-BE49-F238E27FC236}">
                <a16:creationId xmlns:a16="http://schemas.microsoft.com/office/drawing/2014/main" id="{47BFC160-7648-1EF1-EB6C-18CC7DB5B48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0425" y="1479138"/>
            <a:ext cx="5334200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7F0E79E9-BCB5-1FF9-4EC9-9E3318D36A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0425" y="3887410"/>
            <a:ext cx="5334202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Aprovechar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marcos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ágiles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proporcionar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sinopsis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sólida</a:t>
            </a:r>
          </a:p>
        </p:txBody>
      </p:sp>
      <p:sp>
        <p:nvSpPr>
          <p:cNvPr id="15" name="Espace réservé du texte 21">
            <a:extLst>
              <a:ext uri="{FF2B5EF4-FFF2-40B4-BE49-F238E27FC236}">
                <a16:creationId xmlns:a16="http://schemas.microsoft.com/office/drawing/2014/main" id="{1C514C40-1CE4-8EE5-9873-D560E93714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70425" y="4549973"/>
            <a:ext cx="5334202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F6BB06F-D95D-08A4-A863-D4F92DD0DD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3F81682-50BF-A873-819C-87EA27ECADC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351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&amp; image 2">
    <p:bg>
      <p:bgPr>
        <a:solidFill>
          <a:srgbClr val="FFB9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148C09C-EFF8-F377-3434-03FA558A2BDC}"/>
              </a:ext>
            </a:extLst>
          </p:cNvPr>
          <p:cNvSpPr/>
          <p:nvPr userDrawn="1"/>
        </p:nvSpPr>
        <p:spPr>
          <a:xfrm flipV="1"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Espace réservé du texte 64">
            <a:extLst>
              <a:ext uri="{FF2B5EF4-FFF2-40B4-BE49-F238E27FC236}">
                <a16:creationId xmlns:a16="http://schemas.microsoft.com/office/drawing/2014/main" id="{480A7A62-B3A7-D7EE-1B1D-7ECFA408AA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34202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9" name="Titre 28">
            <a:extLst>
              <a:ext uri="{FF2B5EF4-FFF2-40B4-BE49-F238E27FC236}">
                <a16:creationId xmlns:a16="http://schemas.microsoft.com/office/drawing/2014/main" id="{43756074-0C6A-52A7-3A1D-ACC09ADCC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532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4" name="Espace réservé du texte 17">
            <a:extLst>
              <a:ext uri="{FF2B5EF4-FFF2-40B4-BE49-F238E27FC236}">
                <a16:creationId xmlns:a16="http://schemas.microsoft.com/office/drawing/2014/main" id="{003870D9-5F7D-68CE-115B-DB7EB3E237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8" y="3887410"/>
            <a:ext cx="5334202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Aprovechar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marcos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ágiles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proporcionar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sinopsis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sólida </a:t>
            </a:r>
          </a:p>
        </p:txBody>
      </p:sp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8" y="4549973"/>
            <a:ext cx="5334202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" name="Espace réservé pour une image  5">
            <a:extLst>
              <a:ext uri="{FF2B5EF4-FFF2-40B4-BE49-F238E27FC236}">
                <a16:creationId xmlns:a16="http://schemas.microsoft.com/office/drawing/2014/main" id="{69E23275-47FE-F72D-DE79-B84B3136F9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000" y="1479138"/>
            <a:ext cx="5334200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Espace réservé pour une image  5">
            <a:extLst>
              <a:ext uri="{FF2B5EF4-FFF2-40B4-BE49-F238E27FC236}">
                <a16:creationId xmlns:a16="http://schemas.microsoft.com/office/drawing/2014/main" id="{47BFC160-7648-1EF1-EB6C-18CC7DB5B48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0425" y="1479138"/>
            <a:ext cx="5334200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7F0E79E9-BCB5-1FF9-4EC9-9E3318D36A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0425" y="3887410"/>
            <a:ext cx="5334202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Aprovechar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marcos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ágiles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proporcionar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sinopsis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sólida</a:t>
            </a:r>
          </a:p>
        </p:txBody>
      </p:sp>
      <p:sp>
        <p:nvSpPr>
          <p:cNvPr id="15" name="Espace réservé du texte 21">
            <a:extLst>
              <a:ext uri="{FF2B5EF4-FFF2-40B4-BE49-F238E27FC236}">
                <a16:creationId xmlns:a16="http://schemas.microsoft.com/office/drawing/2014/main" id="{1C514C40-1CE4-8EE5-9873-D560E93714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70425" y="4549973"/>
            <a:ext cx="5334202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F6BB06F-D95D-08A4-A863-D4F92DD0DD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3F81682-50BF-A873-819C-87EA27ECADC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6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&amp; image 2">
    <p:bg>
      <p:bgPr>
        <a:solidFill>
          <a:srgbClr val="FF5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148C09C-EFF8-F377-3434-03FA558A2BDC}"/>
              </a:ext>
            </a:extLst>
          </p:cNvPr>
          <p:cNvSpPr/>
          <p:nvPr userDrawn="1"/>
        </p:nvSpPr>
        <p:spPr>
          <a:xfrm flipV="1"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Espace réservé du texte 64">
            <a:extLst>
              <a:ext uri="{FF2B5EF4-FFF2-40B4-BE49-F238E27FC236}">
                <a16:creationId xmlns:a16="http://schemas.microsoft.com/office/drawing/2014/main" id="{480A7A62-B3A7-D7EE-1B1D-7ECFA408AA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34202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9" name="Titre 28">
            <a:extLst>
              <a:ext uri="{FF2B5EF4-FFF2-40B4-BE49-F238E27FC236}">
                <a16:creationId xmlns:a16="http://schemas.microsoft.com/office/drawing/2014/main" id="{43756074-0C6A-52A7-3A1D-ACC09ADCC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532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4" name="Espace réservé du texte 17">
            <a:extLst>
              <a:ext uri="{FF2B5EF4-FFF2-40B4-BE49-F238E27FC236}">
                <a16:creationId xmlns:a16="http://schemas.microsoft.com/office/drawing/2014/main" id="{003870D9-5F7D-68CE-115B-DB7EB3E237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8" y="3887410"/>
            <a:ext cx="5334202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Aprovechar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marcos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ágiles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proporcionar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sinopsis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sólida </a:t>
            </a:r>
          </a:p>
        </p:txBody>
      </p:sp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8" y="4549973"/>
            <a:ext cx="5334202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" name="Espace réservé pour une image  5">
            <a:extLst>
              <a:ext uri="{FF2B5EF4-FFF2-40B4-BE49-F238E27FC236}">
                <a16:creationId xmlns:a16="http://schemas.microsoft.com/office/drawing/2014/main" id="{69E23275-47FE-F72D-DE79-B84B3136F9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000" y="1479138"/>
            <a:ext cx="5334200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Espace réservé pour une image  5">
            <a:extLst>
              <a:ext uri="{FF2B5EF4-FFF2-40B4-BE49-F238E27FC236}">
                <a16:creationId xmlns:a16="http://schemas.microsoft.com/office/drawing/2014/main" id="{47BFC160-7648-1EF1-EB6C-18CC7DB5B48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0425" y="1479138"/>
            <a:ext cx="5334200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7F0E79E9-BCB5-1FF9-4EC9-9E3318D36A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0425" y="3887410"/>
            <a:ext cx="5334202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Aprovechar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marcos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ágiles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proporcionar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sinopsis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sólida</a:t>
            </a:r>
          </a:p>
        </p:txBody>
      </p:sp>
      <p:sp>
        <p:nvSpPr>
          <p:cNvPr id="15" name="Espace réservé du texte 21">
            <a:extLst>
              <a:ext uri="{FF2B5EF4-FFF2-40B4-BE49-F238E27FC236}">
                <a16:creationId xmlns:a16="http://schemas.microsoft.com/office/drawing/2014/main" id="{1C514C40-1CE4-8EE5-9873-D560E93714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70425" y="4549973"/>
            <a:ext cx="5334202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F6BB06F-D95D-08A4-A863-D4F92DD0DD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3F81682-50BF-A873-819C-87EA27ECADC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736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&amp; image 2">
    <p:bg>
      <p:bgPr>
        <a:solidFill>
          <a:srgbClr val="00C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148C09C-EFF8-F377-3434-03FA558A2BDC}"/>
              </a:ext>
            </a:extLst>
          </p:cNvPr>
          <p:cNvSpPr/>
          <p:nvPr userDrawn="1"/>
        </p:nvSpPr>
        <p:spPr>
          <a:xfrm flipV="1"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Espace réservé du texte 64">
            <a:extLst>
              <a:ext uri="{FF2B5EF4-FFF2-40B4-BE49-F238E27FC236}">
                <a16:creationId xmlns:a16="http://schemas.microsoft.com/office/drawing/2014/main" id="{480A7A62-B3A7-D7EE-1B1D-7ECFA408AA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34202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9" name="Titre 28">
            <a:extLst>
              <a:ext uri="{FF2B5EF4-FFF2-40B4-BE49-F238E27FC236}">
                <a16:creationId xmlns:a16="http://schemas.microsoft.com/office/drawing/2014/main" id="{43756074-0C6A-52A7-3A1D-ACC09ADCC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532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4" name="Espace réservé du texte 17">
            <a:extLst>
              <a:ext uri="{FF2B5EF4-FFF2-40B4-BE49-F238E27FC236}">
                <a16:creationId xmlns:a16="http://schemas.microsoft.com/office/drawing/2014/main" id="{003870D9-5F7D-68CE-115B-DB7EB3E237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8" y="3887410"/>
            <a:ext cx="5334202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Aprovechar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marcos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ágiles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proporcionar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sinopsis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sólida </a:t>
            </a:r>
          </a:p>
        </p:txBody>
      </p:sp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8" y="4549973"/>
            <a:ext cx="5334202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" name="Espace réservé pour une image  5">
            <a:extLst>
              <a:ext uri="{FF2B5EF4-FFF2-40B4-BE49-F238E27FC236}">
                <a16:creationId xmlns:a16="http://schemas.microsoft.com/office/drawing/2014/main" id="{69E23275-47FE-F72D-DE79-B84B3136F9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000" y="1479138"/>
            <a:ext cx="5334200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Espace réservé pour une image  5">
            <a:extLst>
              <a:ext uri="{FF2B5EF4-FFF2-40B4-BE49-F238E27FC236}">
                <a16:creationId xmlns:a16="http://schemas.microsoft.com/office/drawing/2014/main" id="{47BFC160-7648-1EF1-EB6C-18CC7DB5B48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0425" y="1479138"/>
            <a:ext cx="5334200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7F0E79E9-BCB5-1FF9-4EC9-9E3318D36A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0425" y="3887410"/>
            <a:ext cx="5334202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Aprovechar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marcos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ágiles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proporcionar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sinopsis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sólida</a:t>
            </a:r>
          </a:p>
        </p:txBody>
      </p:sp>
      <p:sp>
        <p:nvSpPr>
          <p:cNvPr id="15" name="Espace réservé du texte 21">
            <a:extLst>
              <a:ext uri="{FF2B5EF4-FFF2-40B4-BE49-F238E27FC236}">
                <a16:creationId xmlns:a16="http://schemas.microsoft.com/office/drawing/2014/main" id="{1C514C40-1CE4-8EE5-9873-D560E93714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70425" y="4549973"/>
            <a:ext cx="5334202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F6BB06F-D95D-08A4-A863-D4F92DD0DD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3F81682-50BF-A873-819C-87EA27ECADC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402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&amp; image 2">
    <p:bg>
      <p:bgPr>
        <a:solidFill>
          <a:srgbClr val="77AD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148C09C-EFF8-F377-3434-03FA558A2BDC}"/>
              </a:ext>
            </a:extLst>
          </p:cNvPr>
          <p:cNvSpPr/>
          <p:nvPr userDrawn="1"/>
        </p:nvSpPr>
        <p:spPr>
          <a:xfrm flipV="1"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Espace réservé du texte 64">
            <a:extLst>
              <a:ext uri="{FF2B5EF4-FFF2-40B4-BE49-F238E27FC236}">
                <a16:creationId xmlns:a16="http://schemas.microsoft.com/office/drawing/2014/main" id="{480A7A62-B3A7-D7EE-1B1D-7ECFA408AA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34202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9" name="Titre 28">
            <a:extLst>
              <a:ext uri="{FF2B5EF4-FFF2-40B4-BE49-F238E27FC236}">
                <a16:creationId xmlns:a16="http://schemas.microsoft.com/office/drawing/2014/main" id="{43756074-0C6A-52A7-3A1D-ACC09ADCC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532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4" name="Espace réservé du texte 17">
            <a:extLst>
              <a:ext uri="{FF2B5EF4-FFF2-40B4-BE49-F238E27FC236}">
                <a16:creationId xmlns:a16="http://schemas.microsoft.com/office/drawing/2014/main" id="{003870D9-5F7D-68CE-115B-DB7EB3E237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8" y="3887410"/>
            <a:ext cx="5334202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Aprovechar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marcos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ágiles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proporcionar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sinopsis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sólida </a:t>
            </a:r>
          </a:p>
        </p:txBody>
      </p:sp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8" y="4549973"/>
            <a:ext cx="5334202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" name="Espace réservé pour une image  5">
            <a:extLst>
              <a:ext uri="{FF2B5EF4-FFF2-40B4-BE49-F238E27FC236}">
                <a16:creationId xmlns:a16="http://schemas.microsoft.com/office/drawing/2014/main" id="{69E23275-47FE-F72D-DE79-B84B3136F9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000" y="1479138"/>
            <a:ext cx="5334200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Espace réservé pour une image  5">
            <a:extLst>
              <a:ext uri="{FF2B5EF4-FFF2-40B4-BE49-F238E27FC236}">
                <a16:creationId xmlns:a16="http://schemas.microsoft.com/office/drawing/2014/main" id="{47BFC160-7648-1EF1-EB6C-18CC7DB5B48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0425" y="1479138"/>
            <a:ext cx="5334200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7F0E79E9-BCB5-1FF9-4EC9-9E3318D36A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0425" y="3887410"/>
            <a:ext cx="5334202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Aprovechar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marcos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ágiles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proporcionar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sinopsis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sólida</a:t>
            </a:r>
          </a:p>
        </p:txBody>
      </p:sp>
      <p:sp>
        <p:nvSpPr>
          <p:cNvPr id="15" name="Espace réservé du texte 21">
            <a:extLst>
              <a:ext uri="{FF2B5EF4-FFF2-40B4-BE49-F238E27FC236}">
                <a16:creationId xmlns:a16="http://schemas.microsoft.com/office/drawing/2014/main" id="{1C514C40-1CE4-8EE5-9873-D560E93714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70425" y="4549973"/>
            <a:ext cx="5334202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F6BB06F-D95D-08A4-A863-D4F92DD0DD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3F81682-50BF-A873-819C-87EA27ECADC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439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9A9B74F-0C78-7C76-0EA9-F72B597AAD6F}"/>
              </a:ext>
            </a:extLst>
          </p:cNvPr>
          <p:cNvSpPr/>
          <p:nvPr userDrawn="1"/>
        </p:nvSpPr>
        <p:spPr>
          <a:xfrm>
            <a:off x="0" y="0"/>
            <a:ext cx="12192000" cy="1341120"/>
          </a:xfrm>
          <a:prstGeom prst="rect">
            <a:avLst/>
          </a:prstGeom>
          <a:solidFill>
            <a:srgbClr val="B3D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Graphique 16">
            <a:extLst>
              <a:ext uri="{FF2B5EF4-FFF2-40B4-BE49-F238E27FC236}">
                <a16:creationId xmlns:a16="http://schemas.microsoft.com/office/drawing/2014/main" id="{B8D8E9EB-6C9E-DC2D-158E-CE7ECBCA97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0351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&amp; image 2">
    <p:bg>
      <p:bgPr>
        <a:solidFill>
          <a:srgbClr val="A26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148C09C-EFF8-F377-3434-03FA558A2BDC}"/>
              </a:ext>
            </a:extLst>
          </p:cNvPr>
          <p:cNvSpPr/>
          <p:nvPr userDrawn="1"/>
        </p:nvSpPr>
        <p:spPr>
          <a:xfrm flipV="1"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Espace réservé du texte 64">
            <a:extLst>
              <a:ext uri="{FF2B5EF4-FFF2-40B4-BE49-F238E27FC236}">
                <a16:creationId xmlns:a16="http://schemas.microsoft.com/office/drawing/2014/main" id="{480A7A62-B3A7-D7EE-1B1D-7ECFA408AA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34202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9" name="Titre 28">
            <a:extLst>
              <a:ext uri="{FF2B5EF4-FFF2-40B4-BE49-F238E27FC236}">
                <a16:creationId xmlns:a16="http://schemas.microsoft.com/office/drawing/2014/main" id="{43756074-0C6A-52A7-3A1D-ACC09ADCC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532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4" name="Espace réservé du texte 17">
            <a:extLst>
              <a:ext uri="{FF2B5EF4-FFF2-40B4-BE49-F238E27FC236}">
                <a16:creationId xmlns:a16="http://schemas.microsoft.com/office/drawing/2014/main" id="{003870D9-5F7D-68CE-115B-DB7EB3E237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8" y="3887410"/>
            <a:ext cx="5334202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Aprovechar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marcos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ágiles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proporcionar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sinopsis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sólida </a:t>
            </a:r>
          </a:p>
        </p:txBody>
      </p:sp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8" y="4549973"/>
            <a:ext cx="5334202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" name="Espace réservé pour une image  5">
            <a:extLst>
              <a:ext uri="{FF2B5EF4-FFF2-40B4-BE49-F238E27FC236}">
                <a16:creationId xmlns:a16="http://schemas.microsoft.com/office/drawing/2014/main" id="{69E23275-47FE-F72D-DE79-B84B3136F9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000" y="1479138"/>
            <a:ext cx="5334200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Espace réservé pour une image  5">
            <a:extLst>
              <a:ext uri="{FF2B5EF4-FFF2-40B4-BE49-F238E27FC236}">
                <a16:creationId xmlns:a16="http://schemas.microsoft.com/office/drawing/2014/main" id="{47BFC160-7648-1EF1-EB6C-18CC7DB5B48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0425" y="1479138"/>
            <a:ext cx="5334200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7F0E79E9-BCB5-1FF9-4EC9-9E3318D36A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0425" y="3887410"/>
            <a:ext cx="5334202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Aprovechar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marcos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ágiles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proporcionar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sinopsis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sólida</a:t>
            </a:r>
          </a:p>
        </p:txBody>
      </p:sp>
      <p:sp>
        <p:nvSpPr>
          <p:cNvPr id="15" name="Espace réservé du texte 21">
            <a:extLst>
              <a:ext uri="{FF2B5EF4-FFF2-40B4-BE49-F238E27FC236}">
                <a16:creationId xmlns:a16="http://schemas.microsoft.com/office/drawing/2014/main" id="{1C514C40-1CE4-8EE5-9873-D560E93714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70425" y="4549973"/>
            <a:ext cx="5334202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F6BB06F-D95D-08A4-A863-D4F92DD0DD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3F81682-50BF-A873-819C-87EA27ECADC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000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2">
    <p:bg>
      <p:bgPr>
        <a:solidFill>
          <a:srgbClr val="ED40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148C09C-EFF8-F377-3434-03FA558A2BDC}"/>
              </a:ext>
            </a:extLst>
          </p:cNvPr>
          <p:cNvSpPr/>
          <p:nvPr userDrawn="1"/>
        </p:nvSpPr>
        <p:spPr>
          <a:xfrm flipV="1"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Espace réservé du texte 64">
            <a:extLst>
              <a:ext uri="{FF2B5EF4-FFF2-40B4-BE49-F238E27FC236}">
                <a16:creationId xmlns:a16="http://schemas.microsoft.com/office/drawing/2014/main" id="{480A7A62-B3A7-D7EE-1B1D-7ECFA408AA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34202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9" name="Titre 28">
            <a:extLst>
              <a:ext uri="{FF2B5EF4-FFF2-40B4-BE49-F238E27FC236}">
                <a16:creationId xmlns:a16="http://schemas.microsoft.com/office/drawing/2014/main" id="{43756074-0C6A-52A7-3A1D-ACC09ADCC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532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4" name="Espace réservé du texte 17">
            <a:extLst>
              <a:ext uri="{FF2B5EF4-FFF2-40B4-BE49-F238E27FC236}">
                <a16:creationId xmlns:a16="http://schemas.microsoft.com/office/drawing/2014/main" id="{003870D9-5F7D-68CE-115B-DB7EB3E237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8" y="3887410"/>
            <a:ext cx="5334202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Aprovechar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marcos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ágiles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proporcionar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sinopsis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sólida </a:t>
            </a:r>
          </a:p>
        </p:txBody>
      </p:sp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8" y="4549973"/>
            <a:ext cx="5334202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" name="Espace réservé pour une image  5">
            <a:extLst>
              <a:ext uri="{FF2B5EF4-FFF2-40B4-BE49-F238E27FC236}">
                <a16:creationId xmlns:a16="http://schemas.microsoft.com/office/drawing/2014/main" id="{69E23275-47FE-F72D-DE79-B84B3136F9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000" y="1479138"/>
            <a:ext cx="5334200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Espace réservé pour une image  5">
            <a:extLst>
              <a:ext uri="{FF2B5EF4-FFF2-40B4-BE49-F238E27FC236}">
                <a16:creationId xmlns:a16="http://schemas.microsoft.com/office/drawing/2014/main" id="{47BFC160-7648-1EF1-EB6C-18CC7DB5B48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0425" y="1479138"/>
            <a:ext cx="5334200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7F0E79E9-BCB5-1FF9-4EC9-9E3318D36A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0425" y="3887410"/>
            <a:ext cx="5334202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Aprovechar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marcos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ágiles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proporcionar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sinopsis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sólida</a:t>
            </a:r>
          </a:p>
        </p:txBody>
      </p:sp>
      <p:sp>
        <p:nvSpPr>
          <p:cNvPr id="15" name="Espace réservé du texte 21">
            <a:extLst>
              <a:ext uri="{FF2B5EF4-FFF2-40B4-BE49-F238E27FC236}">
                <a16:creationId xmlns:a16="http://schemas.microsoft.com/office/drawing/2014/main" id="{1C514C40-1CE4-8EE5-9873-D560E93714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70425" y="4549973"/>
            <a:ext cx="5334202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F6BB06F-D95D-08A4-A863-D4F92DD0DD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3F81682-50BF-A873-819C-87EA27ECADC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902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&amp; image 2">
    <p:bg>
      <p:bgPr>
        <a:solidFill>
          <a:srgbClr val="F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148C09C-EFF8-F377-3434-03FA558A2BDC}"/>
              </a:ext>
            </a:extLst>
          </p:cNvPr>
          <p:cNvSpPr/>
          <p:nvPr userDrawn="1"/>
        </p:nvSpPr>
        <p:spPr>
          <a:xfrm flipV="1"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Espace réservé du texte 64">
            <a:extLst>
              <a:ext uri="{FF2B5EF4-FFF2-40B4-BE49-F238E27FC236}">
                <a16:creationId xmlns:a16="http://schemas.microsoft.com/office/drawing/2014/main" id="{480A7A62-B3A7-D7EE-1B1D-7ECFA408AA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34202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9" name="Titre 28">
            <a:extLst>
              <a:ext uri="{FF2B5EF4-FFF2-40B4-BE49-F238E27FC236}">
                <a16:creationId xmlns:a16="http://schemas.microsoft.com/office/drawing/2014/main" id="{43756074-0C6A-52A7-3A1D-ACC09ADCC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532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4" name="Espace réservé du texte 17">
            <a:extLst>
              <a:ext uri="{FF2B5EF4-FFF2-40B4-BE49-F238E27FC236}">
                <a16:creationId xmlns:a16="http://schemas.microsoft.com/office/drawing/2014/main" id="{003870D9-5F7D-68CE-115B-DB7EB3E237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8" y="3887410"/>
            <a:ext cx="5334202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Aprovechar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marcos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ágiles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proporcionar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sinopsis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sólida </a:t>
            </a:r>
          </a:p>
        </p:txBody>
      </p:sp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8" y="4549973"/>
            <a:ext cx="5334202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" name="Espace réservé pour une image  5">
            <a:extLst>
              <a:ext uri="{FF2B5EF4-FFF2-40B4-BE49-F238E27FC236}">
                <a16:creationId xmlns:a16="http://schemas.microsoft.com/office/drawing/2014/main" id="{69E23275-47FE-F72D-DE79-B84B3136F9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000" y="1479138"/>
            <a:ext cx="5334200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Espace réservé pour une image  5">
            <a:extLst>
              <a:ext uri="{FF2B5EF4-FFF2-40B4-BE49-F238E27FC236}">
                <a16:creationId xmlns:a16="http://schemas.microsoft.com/office/drawing/2014/main" id="{47BFC160-7648-1EF1-EB6C-18CC7DB5B48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0425" y="1479138"/>
            <a:ext cx="5334200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7F0E79E9-BCB5-1FF9-4EC9-9E3318D36A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0425" y="3887410"/>
            <a:ext cx="5334202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Aprovechar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marcos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ágiles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proporcionar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sinopsis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sólida</a:t>
            </a:r>
          </a:p>
        </p:txBody>
      </p:sp>
      <p:sp>
        <p:nvSpPr>
          <p:cNvPr id="15" name="Espace réservé du texte 21">
            <a:extLst>
              <a:ext uri="{FF2B5EF4-FFF2-40B4-BE49-F238E27FC236}">
                <a16:creationId xmlns:a16="http://schemas.microsoft.com/office/drawing/2014/main" id="{1C514C40-1CE4-8EE5-9873-D560E93714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70425" y="4549973"/>
            <a:ext cx="5334202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F6BB06F-D95D-08A4-A863-D4F92DD0DD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3F81682-50BF-A873-819C-87EA27ECADC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196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2">
    <p:bg>
      <p:bgPr>
        <a:solidFill>
          <a:srgbClr val="876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A6D09F4E-F03E-B577-8A17-F5B8B19580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584199"/>
            <a:ext cx="6096000" cy="56896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08AF77A-BB2C-39EE-4408-230A0BDF44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6566" y="1092200"/>
            <a:ext cx="1514059" cy="621900"/>
          </a:xfrm>
          <a:prstGeom prst="roundRect">
            <a:avLst>
              <a:gd name="adj" fmla="val 6331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 CLIENTE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1E5FFB92-5A86-3EF7-9193-63BCC2D9C3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698" y="1122396"/>
            <a:ext cx="1809752" cy="61431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35CF261-C76E-FB0F-B4DE-45EFCEBDCF59}"/>
              </a:ext>
            </a:extLst>
          </p:cNvPr>
          <p:cNvCxnSpPr>
            <a:cxnSpLocks/>
          </p:cNvCxnSpPr>
          <p:nvPr userDrawn="1"/>
        </p:nvCxnSpPr>
        <p:spPr>
          <a:xfrm>
            <a:off x="3089275" y="1122396"/>
            <a:ext cx="0" cy="604804"/>
          </a:xfrm>
          <a:prstGeom prst="line">
            <a:avLst/>
          </a:prstGeom>
          <a:ln cap="rnd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9">
            <a:extLst>
              <a:ext uri="{FF2B5EF4-FFF2-40B4-BE49-F238E27FC236}">
                <a16:creationId xmlns:a16="http://schemas.microsoft.com/office/drawing/2014/main" id="{3FB6175F-5029-FCE6-EC1C-3D28420FB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698" y="2668006"/>
            <a:ext cx="4542761" cy="1357894"/>
          </a:xfrm>
        </p:spPr>
        <p:txBody>
          <a:bodyPr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88DB07F7-A283-AE90-68FF-164DFEA69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698" y="4168901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en-US" dirty="0"/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63237260-E902-3AD5-DAAA-A621F55C9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8698" y="4902200"/>
            <a:ext cx="1195200" cy="352800"/>
          </a:xfrm>
          <a:prstGeom prst="roundRect">
            <a:avLst>
              <a:gd name="adj" fmla="val 7971"/>
            </a:avLst>
          </a:prstGeom>
          <a:solidFill>
            <a:srgbClr val="FFB93E"/>
          </a:solidFill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00/00/0000</a:t>
            </a:r>
            <a:endParaRPr lang="en-US" dirty="0"/>
          </a:p>
        </p:txBody>
      </p:sp>
      <p:sp>
        <p:nvSpPr>
          <p:cNvPr id="23" name="Graphique 44">
            <a:extLst>
              <a:ext uri="{FF2B5EF4-FFF2-40B4-BE49-F238E27FC236}">
                <a16:creationId xmlns:a16="http://schemas.microsoft.com/office/drawing/2014/main" id="{62A28E3D-1403-CC50-DCFB-13D12BA4ADEF}"/>
              </a:ext>
            </a:extLst>
          </p:cNvPr>
          <p:cNvSpPr/>
          <p:nvPr userDrawn="1"/>
        </p:nvSpPr>
        <p:spPr>
          <a:xfrm rot="5400000">
            <a:off x="3259747" y="4473512"/>
            <a:ext cx="2459091" cy="2752473"/>
          </a:xfrm>
          <a:custGeom>
            <a:avLst/>
            <a:gdLst>
              <a:gd name="connsiteX0" fmla="*/ 2659185 w 2659185"/>
              <a:gd name="connsiteY0" fmla="*/ 3947075 h 4156838"/>
              <a:gd name="connsiteX1" fmla="*/ 382584 w 2659185"/>
              <a:gd name="connsiteY1" fmla="*/ 4008671 h 4156838"/>
              <a:gd name="connsiteX2" fmla="*/ 1661325 w 2659185"/>
              <a:gd name="connsiteY2" fmla="*/ 2690515 h 4156838"/>
              <a:gd name="connsiteX3" fmla="*/ 271711 w 2659185"/>
              <a:gd name="connsiteY3" fmla="*/ 1663093 h 4156838"/>
              <a:gd name="connsiteX4" fmla="*/ 687 w 2659185"/>
              <a:gd name="connsiteY4" fmla="*/ 0 h 4156838"/>
              <a:gd name="connsiteX0" fmla="*/ 2640146 w 2640146"/>
              <a:gd name="connsiteY0" fmla="*/ 3013811 h 3223574"/>
              <a:gd name="connsiteX1" fmla="*/ 363545 w 2640146"/>
              <a:gd name="connsiteY1" fmla="*/ 3075407 h 3223574"/>
              <a:gd name="connsiteX2" fmla="*/ 1642286 w 2640146"/>
              <a:gd name="connsiteY2" fmla="*/ 1757251 h 3223574"/>
              <a:gd name="connsiteX3" fmla="*/ 252672 w 2640146"/>
              <a:gd name="connsiteY3" fmla="*/ 729829 h 3223574"/>
              <a:gd name="connsiteX4" fmla="*/ 2087 w 2640146"/>
              <a:gd name="connsiteY4" fmla="*/ -1 h 3223574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729830 h 3223575"/>
              <a:gd name="connsiteX4" fmla="*/ 0 w 2638059"/>
              <a:gd name="connsiteY4" fmla="*/ 0 h 3223575"/>
              <a:gd name="connsiteX0" fmla="*/ 2648423 w 2648423"/>
              <a:gd name="connsiteY0" fmla="*/ 3013812 h 3223575"/>
              <a:gd name="connsiteX1" fmla="*/ 371822 w 2648423"/>
              <a:gd name="connsiteY1" fmla="*/ 3075408 h 3223575"/>
              <a:gd name="connsiteX2" fmla="*/ 1650563 w 2648423"/>
              <a:gd name="connsiteY2" fmla="*/ 1757252 h 3223575"/>
              <a:gd name="connsiteX3" fmla="*/ 260949 w 2648423"/>
              <a:gd name="connsiteY3" fmla="*/ 729830 h 3223575"/>
              <a:gd name="connsiteX4" fmla="*/ 10364 w 2648423"/>
              <a:gd name="connsiteY4" fmla="*/ 0 h 3223575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729830 h 3223575"/>
              <a:gd name="connsiteX4" fmla="*/ 0 w 2638059"/>
              <a:gd name="connsiteY4" fmla="*/ 0 h 3223575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852449 h 3223575"/>
              <a:gd name="connsiteX4" fmla="*/ 0 w 2638059"/>
              <a:gd name="connsiteY4" fmla="*/ 0 h 3223575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40144 w 2640144"/>
              <a:gd name="connsiteY0" fmla="*/ 2789011 h 2998774"/>
              <a:gd name="connsiteX1" fmla="*/ 363543 w 2640144"/>
              <a:gd name="connsiteY1" fmla="*/ 2850607 h 2998774"/>
              <a:gd name="connsiteX2" fmla="*/ 1642284 w 2640144"/>
              <a:gd name="connsiteY2" fmla="*/ 1532451 h 2998774"/>
              <a:gd name="connsiteX3" fmla="*/ 252670 w 2640144"/>
              <a:gd name="connsiteY3" fmla="*/ 627648 h 2998774"/>
              <a:gd name="connsiteX4" fmla="*/ 2085 w 2640144"/>
              <a:gd name="connsiteY4" fmla="*/ 0 h 2998774"/>
              <a:gd name="connsiteX0" fmla="*/ 2640144 w 2640144"/>
              <a:gd name="connsiteY0" fmla="*/ 2789011 h 2998774"/>
              <a:gd name="connsiteX1" fmla="*/ 363543 w 2640144"/>
              <a:gd name="connsiteY1" fmla="*/ 2850607 h 2998774"/>
              <a:gd name="connsiteX2" fmla="*/ 1642284 w 2640144"/>
              <a:gd name="connsiteY2" fmla="*/ 1532451 h 2998774"/>
              <a:gd name="connsiteX3" fmla="*/ 252670 w 2640144"/>
              <a:gd name="connsiteY3" fmla="*/ 627648 h 2998774"/>
              <a:gd name="connsiteX4" fmla="*/ 2085 w 2640144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39066 w 2639066"/>
              <a:gd name="connsiteY0" fmla="*/ 2789011 h 2998774"/>
              <a:gd name="connsiteX1" fmla="*/ 362465 w 2639066"/>
              <a:gd name="connsiteY1" fmla="*/ 2850607 h 2998774"/>
              <a:gd name="connsiteX2" fmla="*/ 1641206 w 2639066"/>
              <a:gd name="connsiteY2" fmla="*/ 1532451 h 2998774"/>
              <a:gd name="connsiteX3" fmla="*/ 237968 w 2639066"/>
              <a:gd name="connsiteY3" fmla="*/ 627648 h 2998774"/>
              <a:gd name="connsiteX4" fmla="*/ 1007 w 2639066"/>
              <a:gd name="connsiteY4" fmla="*/ 0 h 2998774"/>
              <a:gd name="connsiteX0" fmla="*/ 2639066 w 2639066"/>
              <a:gd name="connsiteY0" fmla="*/ 2789011 h 2998774"/>
              <a:gd name="connsiteX1" fmla="*/ 362465 w 2639066"/>
              <a:gd name="connsiteY1" fmla="*/ 2850607 h 2998774"/>
              <a:gd name="connsiteX2" fmla="*/ 1641206 w 2639066"/>
              <a:gd name="connsiteY2" fmla="*/ 1532451 h 2998774"/>
              <a:gd name="connsiteX3" fmla="*/ 237968 w 2639066"/>
              <a:gd name="connsiteY3" fmla="*/ 627648 h 2998774"/>
              <a:gd name="connsiteX4" fmla="*/ 1007 w 2639066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36961 w 2638059"/>
              <a:gd name="connsiteY3" fmla="*/ 627648 h 2998774"/>
              <a:gd name="connsiteX4" fmla="*/ 0 w 2638059"/>
              <a:gd name="connsiteY4" fmla="*/ 0 h 2998774"/>
              <a:gd name="connsiteX0" fmla="*/ 2638059 w 2638059"/>
              <a:gd name="connsiteY0" fmla="*/ 2743030 h 2952793"/>
              <a:gd name="connsiteX1" fmla="*/ 361458 w 2638059"/>
              <a:gd name="connsiteY1" fmla="*/ 2804626 h 2952793"/>
              <a:gd name="connsiteX2" fmla="*/ 1640199 w 2638059"/>
              <a:gd name="connsiteY2" fmla="*/ 1486470 h 2952793"/>
              <a:gd name="connsiteX3" fmla="*/ 236961 w 2638059"/>
              <a:gd name="connsiteY3" fmla="*/ 581667 h 2952793"/>
              <a:gd name="connsiteX4" fmla="*/ 0 w 2638059"/>
              <a:gd name="connsiteY4" fmla="*/ 0 h 29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059" h="2952793">
                <a:moveTo>
                  <a:pt x="2638059" y="2743030"/>
                </a:moveTo>
                <a:cubicBezTo>
                  <a:pt x="2002385" y="1634301"/>
                  <a:pt x="14055" y="2213304"/>
                  <a:pt x="361458" y="2804626"/>
                </a:cubicBezTo>
                <a:cubicBezTo>
                  <a:pt x="664512" y="3319569"/>
                  <a:pt x="1948180" y="2398092"/>
                  <a:pt x="1640199" y="1486470"/>
                </a:cubicBezTo>
                <a:cubicBezTo>
                  <a:pt x="1470193" y="991238"/>
                  <a:pt x="510327" y="829412"/>
                  <a:pt x="236961" y="581667"/>
                </a:cubicBezTo>
                <a:cubicBezTo>
                  <a:pt x="-36405" y="333922"/>
                  <a:pt x="4352" y="142996"/>
                  <a:pt x="0" y="0"/>
                </a:cubicBezTo>
              </a:path>
            </a:pathLst>
          </a:custGeom>
          <a:noFill/>
          <a:ln w="254000" cap="flat">
            <a:solidFill>
              <a:srgbClr val="FFB93E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123D48DD-982A-B092-A8D1-67FAB33BA0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8698" y="5635779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ID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231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 &amp; image 2">
    <p:bg>
      <p:bgPr>
        <a:solidFill>
          <a:srgbClr val="C16F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148C09C-EFF8-F377-3434-03FA558A2BDC}"/>
              </a:ext>
            </a:extLst>
          </p:cNvPr>
          <p:cNvSpPr/>
          <p:nvPr userDrawn="1"/>
        </p:nvSpPr>
        <p:spPr>
          <a:xfrm flipV="1"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Espace réservé du texte 64">
            <a:extLst>
              <a:ext uri="{FF2B5EF4-FFF2-40B4-BE49-F238E27FC236}">
                <a16:creationId xmlns:a16="http://schemas.microsoft.com/office/drawing/2014/main" id="{480A7A62-B3A7-D7EE-1B1D-7ECFA408AA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34202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9" name="Titre 28">
            <a:extLst>
              <a:ext uri="{FF2B5EF4-FFF2-40B4-BE49-F238E27FC236}">
                <a16:creationId xmlns:a16="http://schemas.microsoft.com/office/drawing/2014/main" id="{43756074-0C6A-52A7-3A1D-ACC09ADCC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532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4" name="Espace réservé du texte 17">
            <a:extLst>
              <a:ext uri="{FF2B5EF4-FFF2-40B4-BE49-F238E27FC236}">
                <a16:creationId xmlns:a16="http://schemas.microsoft.com/office/drawing/2014/main" id="{003870D9-5F7D-68CE-115B-DB7EB3E237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8" y="3887410"/>
            <a:ext cx="5334202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Aprovechar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marcos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ágiles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proporcionar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sinopsis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sólida </a:t>
            </a:r>
          </a:p>
        </p:txBody>
      </p:sp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8" y="4549973"/>
            <a:ext cx="5334202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" name="Espace réservé pour une image  5">
            <a:extLst>
              <a:ext uri="{FF2B5EF4-FFF2-40B4-BE49-F238E27FC236}">
                <a16:creationId xmlns:a16="http://schemas.microsoft.com/office/drawing/2014/main" id="{69E23275-47FE-F72D-DE79-B84B3136F9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000" y="1479138"/>
            <a:ext cx="5334200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Espace réservé pour une image  5">
            <a:extLst>
              <a:ext uri="{FF2B5EF4-FFF2-40B4-BE49-F238E27FC236}">
                <a16:creationId xmlns:a16="http://schemas.microsoft.com/office/drawing/2014/main" id="{47BFC160-7648-1EF1-EB6C-18CC7DB5B48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0425" y="1479138"/>
            <a:ext cx="5334200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7F0E79E9-BCB5-1FF9-4EC9-9E3318D36A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0425" y="3887410"/>
            <a:ext cx="5334202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Aprovechar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marcos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ágiles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proporcionar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sinopsis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sólida</a:t>
            </a:r>
          </a:p>
        </p:txBody>
      </p:sp>
      <p:sp>
        <p:nvSpPr>
          <p:cNvPr id="15" name="Espace réservé du texte 21">
            <a:extLst>
              <a:ext uri="{FF2B5EF4-FFF2-40B4-BE49-F238E27FC236}">
                <a16:creationId xmlns:a16="http://schemas.microsoft.com/office/drawing/2014/main" id="{1C514C40-1CE4-8EE5-9873-D560E93714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70425" y="4549973"/>
            <a:ext cx="5334202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F6BB06F-D95D-08A4-A863-D4F92DD0DD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3F81682-50BF-A873-819C-87EA27ECADC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667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&amp; image 2">
    <p:bg>
      <p:bgPr>
        <a:solidFill>
          <a:srgbClr val="9998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148C09C-EFF8-F377-3434-03FA558A2BDC}"/>
              </a:ext>
            </a:extLst>
          </p:cNvPr>
          <p:cNvSpPr/>
          <p:nvPr userDrawn="1"/>
        </p:nvSpPr>
        <p:spPr>
          <a:xfrm flipV="1"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Espace réservé du texte 64">
            <a:extLst>
              <a:ext uri="{FF2B5EF4-FFF2-40B4-BE49-F238E27FC236}">
                <a16:creationId xmlns:a16="http://schemas.microsoft.com/office/drawing/2014/main" id="{480A7A62-B3A7-D7EE-1B1D-7ECFA408AA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34202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9" name="Titre 28">
            <a:extLst>
              <a:ext uri="{FF2B5EF4-FFF2-40B4-BE49-F238E27FC236}">
                <a16:creationId xmlns:a16="http://schemas.microsoft.com/office/drawing/2014/main" id="{43756074-0C6A-52A7-3A1D-ACC09ADCC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532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4" name="Espace réservé du texte 17">
            <a:extLst>
              <a:ext uri="{FF2B5EF4-FFF2-40B4-BE49-F238E27FC236}">
                <a16:creationId xmlns:a16="http://schemas.microsoft.com/office/drawing/2014/main" id="{003870D9-5F7D-68CE-115B-DB7EB3E237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8" y="3887410"/>
            <a:ext cx="5334202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Aprovechar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marcos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ágiles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proporcionar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sinopsis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sólida </a:t>
            </a:r>
          </a:p>
        </p:txBody>
      </p:sp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8" y="4549973"/>
            <a:ext cx="5334202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" name="Espace réservé pour une image  5">
            <a:extLst>
              <a:ext uri="{FF2B5EF4-FFF2-40B4-BE49-F238E27FC236}">
                <a16:creationId xmlns:a16="http://schemas.microsoft.com/office/drawing/2014/main" id="{69E23275-47FE-F72D-DE79-B84B3136F9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000" y="1479138"/>
            <a:ext cx="5334200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Espace réservé pour une image  5">
            <a:extLst>
              <a:ext uri="{FF2B5EF4-FFF2-40B4-BE49-F238E27FC236}">
                <a16:creationId xmlns:a16="http://schemas.microsoft.com/office/drawing/2014/main" id="{47BFC160-7648-1EF1-EB6C-18CC7DB5B48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0425" y="1479138"/>
            <a:ext cx="5334200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7F0E79E9-BCB5-1FF9-4EC9-9E3318D36A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0425" y="3887410"/>
            <a:ext cx="5334202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Aprovechar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marcos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ágiles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proporcionar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sinopsis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sólida</a:t>
            </a:r>
          </a:p>
        </p:txBody>
      </p:sp>
      <p:sp>
        <p:nvSpPr>
          <p:cNvPr id="15" name="Espace réservé du texte 21">
            <a:extLst>
              <a:ext uri="{FF2B5EF4-FFF2-40B4-BE49-F238E27FC236}">
                <a16:creationId xmlns:a16="http://schemas.microsoft.com/office/drawing/2014/main" id="{1C514C40-1CE4-8EE5-9873-D560E93714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70425" y="4549973"/>
            <a:ext cx="5334202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F6BB06F-D95D-08A4-A863-D4F92DD0DD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3F81682-50BF-A873-819C-87EA27ECADC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362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&amp; image 2">
    <p:bg>
      <p:bgPr>
        <a:solidFill>
          <a:srgbClr val="9998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148C09C-EFF8-F377-3434-03FA558A2BDC}"/>
              </a:ext>
            </a:extLst>
          </p:cNvPr>
          <p:cNvSpPr/>
          <p:nvPr userDrawn="1"/>
        </p:nvSpPr>
        <p:spPr>
          <a:xfrm flipV="1"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Espace réservé du texte 64">
            <a:extLst>
              <a:ext uri="{FF2B5EF4-FFF2-40B4-BE49-F238E27FC236}">
                <a16:creationId xmlns:a16="http://schemas.microsoft.com/office/drawing/2014/main" id="{480A7A62-B3A7-D7EE-1B1D-7ECFA408AA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34202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9" name="Titre 28">
            <a:extLst>
              <a:ext uri="{FF2B5EF4-FFF2-40B4-BE49-F238E27FC236}">
                <a16:creationId xmlns:a16="http://schemas.microsoft.com/office/drawing/2014/main" id="{43756074-0C6A-52A7-3A1D-ACC09ADCCB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532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4" name="Espace réservé du texte 17">
            <a:extLst>
              <a:ext uri="{FF2B5EF4-FFF2-40B4-BE49-F238E27FC236}">
                <a16:creationId xmlns:a16="http://schemas.microsoft.com/office/drawing/2014/main" id="{003870D9-5F7D-68CE-115B-DB7EB3E237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8" y="3887410"/>
            <a:ext cx="5334202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Aprovechar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marcos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ágiles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proporcionar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sinopsis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sólida </a:t>
            </a:r>
          </a:p>
        </p:txBody>
      </p:sp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8" y="4549973"/>
            <a:ext cx="5334202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" name="Espace réservé pour une image  5">
            <a:extLst>
              <a:ext uri="{FF2B5EF4-FFF2-40B4-BE49-F238E27FC236}">
                <a16:creationId xmlns:a16="http://schemas.microsoft.com/office/drawing/2014/main" id="{69E23275-47FE-F72D-DE79-B84B3136F9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000" y="1479138"/>
            <a:ext cx="5334200" cy="194986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7F0E79E9-BCB5-1FF9-4EC9-9E3318D36A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0425" y="3887410"/>
            <a:ext cx="5334202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Aprovechar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marcos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ágiles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proporcionar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sinopsis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1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sólida</a:t>
            </a:r>
          </a:p>
        </p:txBody>
      </p:sp>
      <p:sp>
        <p:nvSpPr>
          <p:cNvPr id="15" name="Espace réservé du texte 21">
            <a:extLst>
              <a:ext uri="{FF2B5EF4-FFF2-40B4-BE49-F238E27FC236}">
                <a16:creationId xmlns:a16="http://schemas.microsoft.com/office/drawing/2014/main" id="{1C514C40-1CE4-8EE5-9873-D560E93714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70425" y="4549973"/>
            <a:ext cx="5334202" cy="1544908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F6BB06F-D95D-08A4-A863-D4F92DD0DD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3F81682-50BF-A873-819C-87EA27ECADC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807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7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21A2BD-846E-32A5-CA21-59F2EE632121}"/>
              </a:ext>
            </a:extLst>
          </p:cNvPr>
          <p:cNvSpPr/>
          <p:nvPr userDrawn="1"/>
        </p:nvSpPr>
        <p:spPr>
          <a:xfrm>
            <a:off x="0" y="1"/>
            <a:ext cx="12192000" cy="1393846"/>
          </a:xfrm>
          <a:prstGeom prst="rect">
            <a:avLst/>
          </a:prstGeom>
          <a:solidFill>
            <a:srgbClr val="9998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Graphique 16">
            <a:extLst>
              <a:ext uri="{FF2B5EF4-FFF2-40B4-BE49-F238E27FC236}">
                <a16:creationId xmlns:a16="http://schemas.microsoft.com/office/drawing/2014/main" id="{729FEEAB-CB50-D43B-47A9-24023FAEB5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4" name="Titre 28">
            <a:extLst>
              <a:ext uri="{FF2B5EF4-FFF2-40B4-BE49-F238E27FC236}">
                <a16:creationId xmlns:a16="http://schemas.microsoft.com/office/drawing/2014/main" id="{1C0A5932-977B-62C8-02B9-7EBAEB3C8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532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" name="Espace réservé pour une image  5">
            <a:extLst>
              <a:ext uri="{FF2B5EF4-FFF2-40B4-BE49-F238E27FC236}">
                <a16:creationId xmlns:a16="http://schemas.microsoft.com/office/drawing/2014/main" id="{2BE82065-E1A1-545B-1F0C-E40CD94AD3E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000" y="1479139"/>
            <a:ext cx="3625715" cy="132534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Espace réservé du texte 21">
            <a:extLst>
              <a:ext uri="{FF2B5EF4-FFF2-40B4-BE49-F238E27FC236}">
                <a16:creationId xmlns:a16="http://schemas.microsoft.com/office/drawing/2014/main" id="{F796D576-B0DD-CBD3-EE54-56F6FD3C9AD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8" y="2889773"/>
            <a:ext cx="11240082" cy="3348467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8" name="Espace réservé du texte 64">
            <a:extLst>
              <a:ext uri="{FF2B5EF4-FFF2-40B4-BE49-F238E27FC236}">
                <a16:creationId xmlns:a16="http://schemas.microsoft.com/office/drawing/2014/main" id="{50AD7DE6-2761-CF08-4A18-A0412A9306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34202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9" name="ZoneTexte 19">
            <a:extLst>
              <a:ext uri="{FF2B5EF4-FFF2-40B4-BE49-F238E27FC236}">
                <a16:creationId xmlns:a16="http://schemas.microsoft.com/office/drawing/2014/main" id="{F3B7B91E-FB65-076E-7274-A4FA3626A9F5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87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21A2BD-846E-32A5-CA21-59F2EE632121}"/>
              </a:ext>
            </a:extLst>
          </p:cNvPr>
          <p:cNvSpPr/>
          <p:nvPr userDrawn="1"/>
        </p:nvSpPr>
        <p:spPr>
          <a:xfrm>
            <a:off x="0" y="1"/>
            <a:ext cx="12192000" cy="1393846"/>
          </a:xfrm>
          <a:prstGeom prst="rect">
            <a:avLst/>
          </a:prstGeom>
          <a:solidFill>
            <a:srgbClr val="9998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Graphique 16">
            <a:extLst>
              <a:ext uri="{FF2B5EF4-FFF2-40B4-BE49-F238E27FC236}">
                <a16:creationId xmlns:a16="http://schemas.microsoft.com/office/drawing/2014/main" id="{729FEEAB-CB50-D43B-47A9-24023FAEB5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4" name="Titre 28">
            <a:extLst>
              <a:ext uri="{FF2B5EF4-FFF2-40B4-BE49-F238E27FC236}">
                <a16:creationId xmlns:a16="http://schemas.microsoft.com/office/drawing/2014/main" id="{1C0A5932-977B-62C8-02B9-7EBAEB3C8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532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7" name="Espace réservé du texte 21">
            <a:extLst>
              <a:ext uri="{FF2B5EF4-FFF2-40B4-BE49-F238E27FC236}">
                <a16:creationId xmlns:a16="http://schemas.microsoft.com/office/drawing/2014/main" id="{F796D576-B0DD-CBD3-EE54-56F6FD3C9AD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8" y="1503681"/>
            <a:ext cx="11240082" cy="3295365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8" name="Espace réservé du texte 64">
            <a:extLst>
              <a:ext uri="{FF2B5EF4-FFF2-40B4-BE49-F238E27FC236}">
                <a16:creationId xmlns:a16="http://schemas.microsoft.com/office/drawing/2014/main" id="{50AD7DE6-2761-CF08-4A18-A0412A9306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34202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9" name="ZoneTexte 19">
            <a:extLst>
              <a:ext uri="{FF2B5EF4-FFF2-40B4-BE49-F238E27FC236}">
                <a16:creationId xmlns:a16="http://schemas.microsoft.com/office/drawing/2014/main" id="{F3B7B91E-FB65-076E-7274-A4FA3626A9F5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0D360F6D-3DEB-65C6-D474-561E315D3E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10086" y="4887653"/>
            <a:ext cx="1514059" cy="621900"/>
          </a:xfrm>
        </p:spPr>
        <p:txBody>
          <a:bodyPr/>
          <a:lstStyle/>
          <a:p>
            <a:r>
              <a:rPr lang="es-ES" dirty="0"/>
              <a:t>Añadir firma</a:t>
            </a:r>
          </a:p>
        </p:txBody>
      </p:sp>
      <p:sp>
        <p:nvSpPr>
          <p:cNvPr id="11" name="Marcador de posición de imagen 4">
            <a:extLst>
              <a:ext uri="{FF2B5EF4-FFF2-40B4-BE49-F238E27FC236}">
                <a16:creationId xmlns:a16="http://schemas.microsoft.com/office/drawing/2014/main" id="{16E48F6C-A37D-8605-D9AE-CC5C8DB17A9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16179" y="4887653"/>
            <a:ext cx="1514059" cy="6219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Añadir firma</a:t>
            </a:r>
          </a:p>
          <a:p>
            <a:endParaRPr lang="es-ES" dirty="0"/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391F4CA4-237F-E6D8-5601-38A4CC0DE0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41803" y="5598160"/>
            <a:ext cx="1476321" cy="169223"/>
          </a:xfrm>
        </p:spPr>
        <p:txBody>
          <a:bodyPr/>
          <a:lstStyle/>
          <a:p>
            <a:r>
              <a:rPr lang="es-ES" dirty="0"/>
              <a:t>Nombre </a:t>
            </a:r>
          </a:p>
        </p:txBody>
      </p:sp>
      <p:sp>
        <p:nvSpPr>
          <p:cNvPr id="13" name="Marcador de texto 6">
            <a:extLst>
              <a:ext uri="{FF2B5EF4-FFF2-40B4-BE49-F238E27FC236}">
                <a16:creationId xmlns:a16="http://schemas.microsoft.com/office/drawing/2014/main" id="{914D2E4E-E946-D726-8596-92AD7BF78C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8780" y="5598159"/>
            <a:ext cx="1476321" cy="169223"/>
          </a:xfrm>
        </p:spPr>
        <p:txBody>
          <a:bodyPr/>
          <a:lstStyle/>
          <a:p>
            <a:r>
              <a:rPr lang="es-ES" dirty="0"/>
              <a:t>Nombre</a:t>
            </a:r>
          </a:p>
        </p:txBody>
      </p:sp>
      <p:sp>
        <p:nvSpPr>
          <p:cNvPr id="19" name="Marcador de texto 5">
            <a:extLst>
              <a:ext uri="{FF2B5EF4-FFF2-40B4-BE49-F238E27FC236}">
                <a16:creationId xmlns:a16="http://schemas.microsoft.com/office/drawing/2014/main" id="{52740984-7B7C-D62C-9F15-250B1CF336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41803" y="5844677"/>
            <a:ext cx="1476321" cy="169223"/>
          </a:xfrm>
        </p:spPr>
        <p:txBody>
          <a:bodyPr/>
          <a:lstStyle/>
          <a:p>
            <a:r>
              <a:rPr lang="es-ES" dirty="0"/>
              <a:t>Cargo 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DFF9FE84-3A9B-FEAB-6477-D4D4B151C3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08780" y="5844676"/>
            <a:ext cx="1476321" cy="169223"/>
          </a:xfrm>
        </p:spPr>
        <p:txBody>
          <a:bodyPr/>
          <a:lstStyle/>
          <a:p>
            <a:r>
              <a:rPr lang="es-ES" dirty="0"/>
              <a:t>Cargo</a:t>
            </a:r>
          </a:p>
        </p:txBody>
      </p:sp>
      <p:sp>
        <p:nvSpPr>
          <p:cNvPr id="21" name="Marcador de texto 5">
            <a:extLst>
              <a:ext uri="{FF2B5EF4-FFF2-40B4-BE49-F238E27FC236}">
                <a16:creationId xmlns:a16="http://schemas.microsoft.com/office/drawing/2014/main" id="{7FFD72EB-2C0D-3390-C6E5-55AD1554EC1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41803" y="6098853"/>
            <a:ext cx="1476321" cy="169223"/>
          </a:xfrm>
        </p:spPr>
        <p:txBody>
          <a:bodyPr/>
          <a:lstStyle/>
          <a:p>
            <a:r>
              <a:rPr lang="es-ES" dirty="0"/>
              <a:t>Email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C3A27B0C-BB2F-9F89-2DD5-4DFE1A01B1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08780" y="6098852"/>
            <a:ext cx="1476321" cy="169223"/>
          </a:xfrm>
        </p:spPr>
        <p:txBody>
          <a:bodyPr/>
          <a:lstStyle/>
          <a:p>
            <a:r>
              <a:rPr lang="es-E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8163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3">
    <p:bg>
      <p:bgPr>
        <a:solidFill>
          <a:srgbClr val="A1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A62659-9439-B964-72E8-2D6753365E0B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2C69259C-74C0-AD1E-3BDA-046FABEE31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9082223">
            <a:off x="-171159" y="-6489"/>
            <a:ext cx="2960411" cy="1564308"/>
          </a:xfrm>
          <a:custGeom>
            <a:avLst/>
            <a:gdLst>
              <a:gd name="connsiteX0" fmla="*/ 1770452 w 2960411"/>
              <a:gd name="connsiteY0" fmla="*/ 0 h 1564308"/>
              <a:gd name="connsiteX1" fmla="*/ 2960411 w 2960411"/>
              <a:gd name="connsiteY1" fmla="*/ 1070052 h 1564308"/>
              <a:gd name="connsiteX2" fmla="*/ 2960411 w 2960411"/>
              <a:gd name="connsiteY2" fmla="*/ 1564308 h 1564308"/>
              <a:gd name="connsiteX3" fmla="*/ 0 w 2960411"/>
              <a:gd name="connsiteY3" fmla="*/ 1564308 h 1564308"/>
              <a:gd name="connsiteX4" fmla="*/ 0 w 2960411"/>
              <a:gd name="connsiteY4" fmla="*/ 0 h 156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0411" h="1564308">
                <a:moveTo>
                  <a:pt x="1770452" y="0"/>
                </a:moveTo>
                <a:lnTo>
                  <a:pt x="2960411" y="1070052"/>
                </a:lnTo>
                <a:lnTo>
                  <a:pt x="2960411" y="1564308"/>
                </a:lnTo>
                <a:lnTo>
                  <a:pt x="0" y="156430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6380B688-08A7-9CCB-9C50-A80F67B368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10050" y="0"/>
            <a:ext cx="3771900" cy="6273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Espace réservé du texte 64">
            <a:extLst>
              <a:ext uri="{FF2B5EF4-FFF2-40B4-BE49-F238E27FC236}">
                <a16:creationId xmlns:a16="http://schemas.microsoft.com/office/drawing/2014/main" id="{7281A40E-D2B9-0A84-6814-472B12930E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0348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1" name="Titre 19">
            <a:extLst>
              <a:ext uri="{FF2B5EF4-FFF2-40B4-BE49-F238E27FC236}">
                <a16:creationId xmlns:a16="http://schemas.microsoft.com/office/drawing/2014/main" id="{07EF669F-08D8-4467-048D-7740B9F36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535704"/>
            <a:ext cx="3058049" cy="20502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5" name="Espace réservé du texte 22">
            <a:extLst>
              <a:ext uri="{FF2B5EF4-FFF2-40B4-BE49-F238E27FC236}">
                <a16:creationId xmlns:a16="http://schemas.microsoft.com/office/drawing/2014/main" id="{5CEE3E33-8295-8946-36FB-D19FBE9BA7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200" y="1028700"/>
            <a:ext cx="3034798" cy="4844083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524D041-E964-5715-A325-D37CB59F371A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6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&amp; image 3">
    <p:bg>
      <p:bgPr>
        <a:solidFill>
          <a:srgbClr val="B3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A62659-9439-B964-72E8-2D6753365E0B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2C69259C-74C0-AD1E-3BDA-046FABEE31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9082223">
            <a:off x="-171159" y="-6489"/>
            <a:ext cx="2960411" cy="1564308"/>
          </a:xfrm>
          <a:custGeom>
            <a:avLst/>
            <a:gdLst>
              <a:gd name="connsiteX0" fmla="*/ 1770452 w 2960411"/>
              <a:gd name="connsiteY0" fmla="*/ 0 h 1564308"/>
              <a:gd name="connsiteX1" fmla="*/ 2960411 w 2960411"/>
              <a:gd name="connsiteY1" fmla="*/ 1070052 h 1564308"/>
              <a:gd name="connsiteX2" fmla="*/ 2960411 w 2960411"/>
              <a:gd name="connsiteY2" fmla="*/ 1564308 h 1564308"/>
              <a:gd name="connsiteX3" fmla="*/ 0 w 2960411"/>
              <a:gd name="connsiteY3" fmla="*/ 1564308 h 1564308"/>
              <a:gd name="connsiteX4" fmla="*/ 0 w 2960411"/>
              <a:gd name="connsiteY4" fmla="*/ 0 h 156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0411" h="1564308">
                <a:moveTo>
                  <a:pt x="1770452" y="0"/>
                </a:moveTo>
                <a:lnTo>
                  <a:pt x="2960411" y="1070052"/>
                </a:lnTo>
                <a:lnTo>
                  <a:pt x="2960411" y="1564308"/>
                </a:lnTo>
                <a:lnTo>
                  <a:pt x="0" y="156430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6380B688-08A7-9CCB-9C50-A80F67B368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10050" y="0"/>
            <a:ext cx="3771900" cy="6273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Espace réservé du texte 64">
            <a:extLst>
              <a:ext uri="{FF2B5EF4-FFF2-40B4-BE49-F238E27FC236}">
                <a16:creationId xmlns:a16="http://schemas.microsoft.com/office/drawing/2014/main" id="{7281A40E-D2B9-0A84-6814-472B12930E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0348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1" name="Titre 19">
            <a:extLst>
              <a:ext uri="{FF2B5EF4-FFF2-40B4-BE49-F238E27FC236}">
                <a16:creationId xmlns:a16="http://schemas.microsoft.com/office/drawing/2014/main" id="{07EF669F-08D8-4467-048D-7740B9F36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535704"/>
            <a:ext cx="3058049" cy="20502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5" name="Espace réservé du texte 22">
            <a:extLst>
              <a:ext uri="{FF2B5EF4-FFF2-40B4-BE49-F238E27FC236}">
                <a16:creationId xmlns:a16="http://schemas.microsoft.com/office/drawing/2014/main" id="{5CEE3E33-8295-8946-36FB-D19FBE9BA7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200" y="1028700"/>
            <a:ext cx="3034798" cy="4844083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524D041-E964-5715-A325-D37CB59F371A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716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&amp; image 3">
    <p:bg>
      <p:bgPr>
        <a:solidFill>
          <a:srgbClr val="FFEF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A62659-9439-B964-72E8-2D6753365E0B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2C69259C-74C0-AD1E-3BDA-046FABEE31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9082223">
            <a:off x="-171159" y="-6489"/>
            <a:ext cx="2960411" cy="1564308"/>
          </a:xfrm>
          <a:custGeom>
            <a:avLst/>
            <a:gdLst>
              <a:gd name="connsiteX0" fmla="*/ 1770452 w 2960411"/>
              <a:gd name="connsiteY0" fmla="*/ 0 h 1564308"/>
              <a:gd name="connsiteX1" fmla="*/ 2960411 w 2960411"/>
              <a:gd name="connsiteY1" fmla="*/ 1070052 h 1564308"/>
              <a:gd name="connsiteX2" fmla="*/ 2960411 w 2960411"/>
              <a:gd name="connsiteY2" fmla="*/ 1564308 h 1564308"/>
              <a:gd name="connsiteX3" fmla="*/ 0 w 2960411"/>
              <a:gd name="connsiteY3" fmla="*/ 1564308 h 1564308"/>
              <a:gd name="connsiteX4" fmla="*/ 0 w 2960411"/>
              <a:gd name="connsiteY4" fmla="*/ 0 h 156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0411" h="1564308">
                <a:moveTo>
                  <a:pt x="1770452" y="0"/>
                </a:moveTo>
                <a:lnTo>
                  <a:pt x="2960411" y="1070052"/>
                </a:lnTo>
                <a:lnTo>
                  <a:pt x="2960411" y="1564308"/>
                </a:lnTo>
                <a:lnTo>
                  <a:pt x="0" y="156430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6380B688-08A7-9CCB-9C50-A80F67B368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10050" y="0"/>
            <a:ext cx="3771900" cy="6273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Espace réservé du texte 64">
            <a:extLst>
              <a:ext uri="{FF2B5EF4-FFF2-40B4-BE49-F238E27FC236}">
                <a16:creationId xmlns:a16="http://schemas.microsoft.com/office/drawing/2014/main" id="{7281A40E-D2B9-0A84-6814-472B12930E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0348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1" name="Titre 19">
            <a:extLst>
              <a:ext uri="{FF2B5EF4-FFF2-40B4-BE49-F238E27FC236}">
                <a16:creationId xmlns:a16="http://schemas.microsoft.com/office/drawing/2014/main" id="{07EF669F-08D8-4467-048D-7740B9F36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535704"/>
            <a:ext cx="3058049" cy="20502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5" name="Espace réservé du texte 22">
            <a:extLst>
              <a:ext uri="{FF2B5EF4-FFF2-40B4-BE49-F238E27FC236}">
                <a16:creationId xmlns:a16="http://schemas.microsoft.com/office/drawing/2014/main" id="{5CEE3E33-8295-8946-36FB-D19FBE9BA7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200" y="1028700"/>
            <a:ext cx="3034798" cy="4844083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524D041-E964-5715-A325-D37CB59F371A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61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&amp; image 3">
    <p:bg>
      <p:bgPr>
        <a:solidFill>
          <a:srgbClr val="FFC7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A62659-9439-B964-72E8-2D6753365E0B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2C69259C-74C0-AD1E-3BDA-046FABEE31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9082223">
            <a:off x="-171159" y="-6489"/>
            <a:ext cx="2960411" cy="1564308"/>
          </a:xfrm>
          <a:custGeom>
            <a:avLst/>
            <a:gdLst>
              <a:gd name="connsiteX0" fmla="*/ 1770452 w 2960411"/>
              <a:gd name="connsiteY0" fmla="*/ 0 h 1564308"/>
              <a:gd name="connsiteX1" fmla="*/ 2960411 w 2960411"/>
              <a:gd name="connsiteY1" fmla="*/ 1070052 h 1564308"/>
              <a:gd name="connsiteX2" fmla="*/ 2960411 w 2960411"/>
              <a:gd name="connsiteY2" fmla="*/ 1564308 h 1564308"/>
              <a:gd name="connsiteX3" fmla="*/ 0 w 2960411"/>
              <a:gd name="connsiteY3" fmla="*/ 1564308 h 1564308"/>
              <a:gd name="connsiteX4" fmla="*/ 0 w 2960411"/>
              <a:gd name="connsiteY4" fmla="*/ 0 h 156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0411" h="1564308">
                <a:moveTo>
                  <a:pt x="1770452" y="0"/>
                </a:moveTo>
                <a:lnTo>
                  <a:pt x="2960411" y="1070052"/>
                </a:lnTo>
                <a:lnTo>
                  <a:pt x="2960411" y="1564308"/>
                </a:lnTo>
                <a:lnTo>
                  <a:pt x="0" y="156430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6380B688-08A7-9CCB-9C50-A80F67B368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10050" y="0"/>
            <a:ext cx="3771900" cy="6273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Espace réservé du texte 64">
            <a:extLst>
              <a:ext uri="{FF2B5EF4-FFF2-40B4-BE49-F238E27FC236}">
                <a16:creationId xmlns:a16="http://schemas.microsoft.com/office/drawing/2014/main" id="{7281A40E-D2B9-0A84-6814-472B12930E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0348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1" name="Titre 19">
            <a:extLst>
              <a:ext uri="{FF2B5EF4-FFF2-40B4-BE49-F238E27FC236}">
                <a16:creationId xmlns:a16="http://schemas.microsoft.com/office/drawing/2014/main" id="{07EF669F-08D8-4467-048D-7740B9F36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535704"/>
            <a:ext cx="3058049" cy="20502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5" name="Espace réservé du texte 22">
            <a:extLst>
              <a:ext uri="{FF2B5EF4-FFF2-40B4-BE49-F238E27FC236}">
                <a16:creationId xmlns:a16="http://schemas.microsoft.com/office/drawing/2014/main" id="{5CEE3E33-8295-8946-36FB-D19FBE9BA7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200" y="1028700"/>
            <a:ext cx="3034798" cy="4844083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524D041-E964-5715-A325-D37CB59F371A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89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&amp; image 3">
    <p:bg>
      <p:bgPr>
        <a:solidFill>
          <a:srgbClr val="BDF4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A62659-9439-B964-72E8-2D6753365E0B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2C69259C-74C0-AD1E-3BDA-046FABEE31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9082223">
            <a:off x="-171159" y="-6489"/>
            <a:ext cx="2960411" cy="1564308"/>
          </a:xfrm>
          <a:custGeom>
            <a:avLst/>
            <a:gdLst>
              <a:gd name="connsiteX0" fmla="*/ 1770452 w 2960411"/>
              <a:gd name="connsiteY0" fmla="*/ 0 h 1564308"/>
              <a:gd name="connsiteX1" fmla="*/ 2960411 w 2960411"/>
              <a:gd name="connsiteY1" fmla="*/ 1070052 h 1564308"/>
              <a:gd name="connsiteX2" fmla="*/ 2960411 w 2960411"/>
              <a:gd name="connsiteY2" fmla="*/ 1564308 h 1564308"/>
              <a:gd name="connsiteX3" fmla="*/ 0 w 2960411"/>
              <a:gd name="connsiteY3" fmla="*/ 1564308 h 1564308"/>
              <a:gd name="connsiteX4" fmla="*/ 0 w 2960411"/>
              <a:gd name="connsiteY4" fmla="*/ 0 h 156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0411" h="1564308">
                <a:moveTo>
                  <a:pt x="1770452" y="0"/>
                </a:moveTo>
                <a:lnTo>
                  <a:pt x="2960411" y="1070052"/>
                </a:lnTo>
                <a:lnTo>
                  <a:pt x="2960411" y="1564308"/>
                </a:lnTo>
                <a:lnTo>
                  <a:pt x="0" y="156430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6380B688-08A7-9CCB-9C50-A80F67B368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10050" y="0"/>
            <a:ext cx="3771900" cy="6273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Espace réservé du texte 64">
            <a:extLst>
              <a:ext uri="{FF2B5EF4-FFF2-40B4-BE49-F238E27FC236}">
                <a16:creationId xmlns:a16="http://schemas.microsoft.com/office/drawing/2014/main" id="{7281A40E-D2B9-0A84-6814-472B12930E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0348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1" name="Titre 19">
            <a:extLst>
              <a:ext uri="{FF2B5EF4-FFF2-40B4-BE49-F238E27FC236}">
                <a16:creationId xmlns:a16="http://schemas.microsoft.com/office/drawing/2014/main" id="{07EF669F-08D8-4467-048D-7740B9F36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535704"/>
            <a:ext cx="3058049" cy="20502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5" name="Espace réservé du texte 22">
            <a:extLst>
              <a:ext uri="{FF2B5EF4-FFF2-40B4-BE49-F238E27FC236}">
                <a16:creationId xmlns:a16="http://schemas.microsoft.com/office/drawing/2014/main" id="{5CEE3E33-8295-8946-36FB-D19FBE9BA7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200" y="1028700"/>
            <a:ext cx="3034798" cy="4844083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524D041-E964-5715-A325-D37CB59F371A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063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ver with image 2">
    <p:bg>
      <p:bgPr>
        <a:solidFill>
          <a:srgbClr val="733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A6D09F4E-F03E-B577-8A17-F5B8B19580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584199"/>
            <a:ext cx="6096000" cy="56896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08AF77A-BB2C-39EE-4408-230A0BDF44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6566" y="1092200"/>
            <a:ext cx="1514059" cy="621900"/>
          </a:xfrm>
          <a:prstGeom prst="roundRect">
            <a:avLst>
              <a:gd name="adj" fmla="val 6331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 CLIENTE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1E5FFB92-5A86-3EF7-9193-63BCC2D9C3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698" y="1122396"/>
            <a:ext cx="1809752" cy="61431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35CF261-C76E-FB0F-B4DE-45EFCEBDCF59}"/>
              </a:ext>
            </a:extLst>
          </p:cNvPr>
          <p:cNvCxnSpPr>
            <a:cxnSpLocks/>
          </p:cNvCxnSpPr>
          <p:nvPr userDrawn="1"/>
        </p:nvCxnSpPr>
        <p:spPr>
          <a:xfrm>
            <a:off x="3089275" y="1122396"/>
            <a:ext cx="0" cy="604804"/>
          </a:xfrm>
          <a:prstGeom prst="line">
            <a:avLst/>
          </a:prstGeom>
          <a:ln cap="rnd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9">
            <a:extLst>
              <a:ext uri="{FF2B5EF4-FFF2-40B4-BE49-F238E27FC236}">
                <a16:creationId xmlns:a16="http://schemas.microsoft.com/office/drawing/2014/main" id="{3FB6175F-5029-FCE6-EC1C-3D28420FB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698" y="2668006"/>
            <a:ext cx="4542761" cy="1357894"/>
          </a:xfrm>
        </p:spPr>
        <p:txBody>
          <a:bodyPr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88DB07F7-A283-AE90-68FF-164DFEA69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698" y="4168901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en-US" dirty="0"/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63237260-E902-3AD5-DAAA-A621F55C9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8698" y="4902200"/>
            <a:ext cx="1195200" cy="352800"/>
          </a:xfrm>
          <a:prstGeom prst="roundRect">
            <a:avLst>
              <a:gd name="adj" fmla="val 7971"/>
            </a:avLst>
          </a:prstGeom>
          <a:solidFill>
            <a:srgbClr val="FF5527"/>
          </a:solidFill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00/00/0000</a:t>
            </a:r>
            <a:endParaRPr lang="en-US" dirty="0"/>
          </a:p>
        </p:txBody>
      </p:sp>
      <p:sp>
        <p:nvSpPr>
          <p:cNvPr id="23" name="Graphique 44">
            <a:extLst>
              <a:ext uri="{FF2B5EF4-FFF2-40B4-BE49-F238E27FC236}">
                <a16:creationId xmlns:a16="http://schemas.microsoft.com/office/drawing/2014/main" id="{62A28E3D-1403-CC50-DCFB-13D12BA4ADEF}"/>
              </a:ext>
            </a:extLst>
          </p:cNvPr>
          <p:cNvSpPr/>
          <p:nvPr userDrawn="1"/>
        </p:nvSpPr>
        <p:spPr>
          <a:xfrm rot="5400000">
            <a:off x="3259747" y="4473512"/>
            <a:ext cx="2459091" cy="2752473"/>
          </a:xfrm>
          <a:custGeom>
            <a:avLst/>
            <a:gdLst>
              <a:gd name="connsiteX0" fmla="*/ 2659185 w 2659185"/>
              <a:gd name="connsiteY0" fmla="*/ 3947075 h 4156838"/>
              <a:gd name="connsiteX1" fmla="*/ 382584 w 2659185"/>
              <a:gd name="connsiteY1" fmla="*/ 4008671 h 4156838"/>
              <a:gd name="connsiteX2" fmla="*/ 1661325 w 2659185"/>
              <a:gd name="connsiteY2" fmla="*/ 2690515 h 4156838"/>
              <a:gd name="connsiteX3" fmla="*/ 271711 w 2659185"/>
              <a:gd name="connsiteY3" fmla="*/ 1663093 h 4156838"/>
              <a:gd name="connsiteX4" fmla="*/ 687 w 2659185"/>
              <a:gd name="connsiteY4" fmla="*/ 0 h 4156838"/>
              <a:gd name="connsiteX0" fmla="*/ 2640146 w 2640146"/>
              <a:gd name="connsiteY0" fmla="*/ 3013811 h 3223574"/>
              <a:gd name="connsiteX1" fmla="*/ 363545 w 2640146"/>
              <a:gd name="connsiteY1" fmla="*/ 3075407 h 3223574"/>
              <a:gd name="connsiteX2" fmla="*/ 1642286 w 2640146"/>
              <a:gd name="connsiteY2" fmla="*/ 1757251 h 3223574"/>
              <a:gd name="connsiteX3" fmla="*/ 252672 w 2640146"/>
              <a:gd name="connsiteY3" fmla="*/ 729829 h 3223574"/>
              <a:gd name="connsiteX4" fmla="*/ 2087 w 2640146"/>
              <a:gd name="connsiteY4" fmla="*/ -1 h 3223574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729830 h 3223575"/>
              <a:gd name="connsiteX4" fmla="*/ 0 w 2638059"/>
              <a:gd name="connsiteY4" fmla="*/ 0 h 3223575"/>
              <a:gd name="connsiteX0" fmla="*/ 2648423 w 2648423"/>
              <a:gd name="connsiteY0" fmla="*/ 3013812 h 3223575"/>
              <a:gd name="connsiteX1" fmla="*/ 371822 w 2648423"/>
              <a:gd name="connsiteY1" fmla="*/ 3075408 h 3223575"/>
              <a:gd name="connsiteX2" fmla="*/ 1650563 w 2648423"/>
              <a:gd name="connsiteY2" fmla="*/ 1757252 h 3223575"/>
              <a:gd name="connsiteX3" fmla="*/ 260949 w 2648423"/>
              <a:gd name="connsiteY3" fmla="*/ 729830 h 3223575"/>
              <a:gd name="connsiteX4" fmla="*/ 10364 w 2648423"/>
              <a:gd name="connsiteY4" fmla="*/ 0 h 3223575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729830 h 3223575"/>
              <a:gd name="connsiteX4" fmla="*/ 0 w 2638059"/>
              <a:gd name="connsiteY4" fmla="*/ 0 h 3223575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852449 h 3223575"/>
              <a:gd name="connsiteX4" fmla="*/ 0 w 2638059"/>
              <a:gd name="connsiteY4" fmla="*/ 0 h 3223575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40144 w 2640144"/>
              <a:gd name="connsiteY0" fmla="*/ 2789011 h 2998774"/>
              <a:gd name="connsiteX1" fmla="*/ 363543 w 2640144"/>
              <a:gd name="connsiteY1" fmla="*/ 2850607 h 2998774"/>
              <a:gd name="connsiteX2" fmla="*/ 1642284 w 2640144"/>
              <a:gd name="connsiteY2" fmla="*/ 1532451 h 2998774"/>
              <a:gd name="connsiteX3" fmla="*/ 252670 w 2640144"/>
              <a:gd name="connsiteY3" fmla="*/ 627648 h 2998774"/>
              <a:gd name="connsiteX4" fmla="*/ 2085 w 2640144"/>
              <a:gd name="connsiteY4" fmla="*/ 0 h 2998774"/>
              <a:gd name="connsiteX0" fmla="*/ 2640144 w 2640144"/>
              <a:gd name="connsiteY0" fmla="*/ 2789011 h 2998774"/>
              <a:gd name="connsiteX1" fmla="*/ 363543 w 2640144"/>
              <a:gd name="connsiteY1" fmla="*/ 2850607 h 2998774"/>
              <a:gd name="connsiteX2" fmla="*/ 1642284 w 2640144"/>
              <a:gd name="connsiteY2" fmla="*/ 1532451 h 2998774"/>
              <a:gd name="connsiteX3" fmla="*/ 252670 w 2640144"/>
              <a:gd name="connsiteY3" fmla="*/ 627648 h 2998774"/>
              <a:gd name="connsiteX4" fmla="*/ 2085 w 2640144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39066 w 2639066"/>
              <a:gd name="connsiteY0" fmla="*/ 2789011 h 2998774"/>
              <a:gd name="connsiteX1" fmla="*/ 362465 w 2639066"/>
              <a:gd name="connsiteY1" fmla="*/ 2850607 h 2998774"/>
              <a:gd name="connsiteX2" fmla="*/ 1641206 w 2639066"/>
              <a:gd name="connsiteY2" fmla="*/ 1532451 h 2998774"/>
              <a:gd name="connsiteX3" fmla="*/ 237968 w 2639066"/>
              <a:gd name="connsiteY3" fmla="*/ 627648 h 2998774"/>
              <a:gd name="connsiteX4" fmla="*/ 1007 w 2639066"/>
              <a:gd name="connsiteY4" fmla="*/ 0 h 2998774"/>
              <a:gd name="connsiteX0" fmla="*/ 2639066 w 2639066"/>
              <a:gd name="connsiteY0" fmla="*/ 2789011 h 2998774"/>
              <a:gd name="connsiteX1" fmla="*/ 362465 w 2639066"/>
              <a:gd name="connsiteY1" fmla="*/ 2850607 h 2998774"/>
              <a:gd name="connsiteX2" fmla="*/ 1641206 w 2639066"/>
              <a:gd name="connsiteY2" fmla="*/ 1532451 h 2998774"/>
              <a:gd name="connsiteX3" fmla="*/ 237968 w 2639066"/>
              <a:gd name="connsiteY3" fmla="*/ 627648 h 2998774"/>
              <a:gd name="connsiteX4" fmla="*/ 1007 w 2639066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36961 w 2638059"/>
              <a:gd name="connsiteY3" fmla="*/ 627648 h 2998774"/>
              <a:gd name="connsiteX4" fmla="*/ 0 w 2638059"/>
              <a:gd name="connsiteY4" fmla="*/ 0 h 2998774"/>
              <a:gd name="connsiteX0" fmla="*/ 2638059 w 2638059"/>
              <a:gd name="connsiteY0" fmla="*/ 2743030 h 2952793"/>
              <a:gd name="connsiteX1" fmla="*/ 361458 w 2638059"/>
              <a:gd name="connsiteY1" fmla="*/ 2804626 h 2952793"/>
              <a:gd name="connsiteX2" fmla="*/ 1640199 w 2638059"/>
              <a:gd name="connsiteY2" fmla="*/ 1486470 h 2952793"/>
              <a:gd name="connsiteX3" fmla="*/ 236961 w 2638059"/>
              <a:gd name="connsiteY3" fmla="*/ 581667 h 2952793"/>
              <a:gd name="connsiteX4" fmla="*/ 0 w 2638059"/>
              <a:gd name="connsiteY4" fmla="*/ 0 h 29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059" h="2952793">
                <a:moveTo>
                  <a:pt x="2638059" y="2743030"/>
                </a:moveTo>
                <a:cubicBezTo>
                  <a:pt x="2002385" y="1634301"/>
                  <a:pt x="14055" y="2213304"/>
                  <a:pt x="361458" y="2804626"/>
                </a:cubicBezTo>
                <a:cubicBezTo>
                  <a:pt x="664512" y="3319569"/>
                  <a:pt x="1948180" y="2398092"/>
                  <a:pt x="1640199" y="1486470"/>
                </a:cubicBezTo>
                <a:cubicBezTo>
                  <a:pt x="1470193" y="991238"/>
                  <a:pt x="510327" y="829412"/>
                  <a:pt x="236961" y="581667"/>
                </a:cubicBezTo>
                <a:cubicBezTo>
                  <a:pt x="-36405" y="333922"/>
                  <a:pt x="4352" y="142996"/>
                  <a:pt x="0" y="0"/>
                </a:cubicBezTo>
              </a:path>
            </a:pathLst>
          </a:custGeom>
          <a:noFill/>
          <a:ln w="254000" cap="flat">
            <a:solidFill>
              <a:srgbClr val="FF552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9A2DA2F1-C387-45D8-FF42-08526FAB62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5551" y="5635779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ID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82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&amp; image 3">
    <p:bg>
      <p:bgPr>
        <a:solidFill>
          <a:srgbClr val="CFE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A62659-9439-B964-72E8-2D6753365E0B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2C69259C-74C0-AD1E-3BDA-046FABEE31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9082223">
            <a:off x="-171159" y="-6489"/>
            <a:ext cx="2960411" cy="1564308"/>
          </a:xfrm>
          <a:custGeom>
            <a:avLst/>
            <a:gdLst>
              <a:gd name="connsiteX0" fmla="*/ 1770452 w 2960411"/>
              <a:gd name="connsiteY0" fmla="*/ 0 h 1564308"/>
              <a:gd name="connsiteX1" fmla="*/ 2960411 w 2960411"/>
              <a:gd name="connsiteY1" fmla="*/ 1070052 h 1564308"/>
              <a:gd name="connsiteX2" fmla="*/ 2960411 w 2960411"/>
              <a:gd name="connsiteY2" fmla="*/ 1564308 h 1564308"/>
              <a:gd name="connsiteX3" fmla="*/ 0 w 2960411"/>
              <a:gd name="connsiteY3" fmla="*/ 1564308 h 1564308"/>
              <a:gd name="connsiteX4" fmla="*/ 0 w 2960411"/>
              <a:gd name="connsiteY4" fmla="*/ 0 h 156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0411" h="1564308">
                <a:moveTo>
                  <a:pt x="1770452" y="0"/>
                </a:moveTo>
                <a:lnTo>
                  <a:pt x="2960411" y="1070052"/>
                </a:lnTo>
                <a:lnTo>
                  <a:pt x="2960411" y="1564308"/>
                </a:lnTo>
                <a:lnTo>
                  <a:pt x="0" y="156430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6380B688-08A7-9CCB-9C50-A80F67B368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10050" y="0"/>
            <a:ext cx="3771900" cy="6273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Espace réservé du texte 64">
            <a:extLst>
              <a:ext uri="{FF2B5EF4-FFF2-40B4-BE49-F238E27FC236}">
                <a16:creationId xmlns:a16="http://schemas.microsoft.com/office/drawing/2014/main" id="{7281A40E-D2B9-0A84-6814-472B12930E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0348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1" name="Titre 19">
            <a:extLst>
              <a:ext uri="{FF2B5EF4-FFF2-40B4-BE49-F238E27FC236}">
                <a16:creationId xmlns:a16="http://schemas.microsoft.com/office/drawing/2014/main" id="{07EF669F-08D8-4467-048D-7740B9F36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535704"/>
            <a:ext cx="3058049" cy="20502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5" name="Espace réservé du texte 22">
            <a:extLst>
              <a:ext uri="{FF2B5EF4-FFF2-40B4-BE49-F238E27FC236}">
                <a16:creationId xmlns:a16="http://schemas.microsoft.com/office/drawing/2014/main" id="{5CEE3E33-8295-8946-36FB-D19FBE9BA7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200" y="1028700"/>
            <a:ext cx="3034798" cy="4844083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524D041-E964-5715-A325-D37CB59F371A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988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&amp; image 3">
    <p:bg>
      <p:bgPr>
        <a:solidFill>
          <a:srgbClr val="DE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A62659-9439-B964-72E8-2D6753365E0B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2C69259C-74C0-AD1E-3BDA-046FABEE31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9082223">
            <a:off x="-171159" y="-6489"/>
            <a:ext cx="2960411" cy="1564308"/>
          </a:xfrm>
          <a:custGeom>
            <a:avLst/>
            <a:gdLst>
              <a:gd name="connsiteX0" fmla="*/ 1770452 w 2960411"/>
              <a:gd name="connsiteY0" fmla="*/ 0 h 1564308"/>
              <a:gd name="connsiteX1" fmla="*/ 2960411 w 2960411"/>
              <a:gd name="connsiteY1" fmla="*/ 1070052 h 1564308"/>
              <a:gd name="connsiteX2" fmla="*/ 2960411 w 2960411"/>
              <a:gd name="connsiteY2" fmla="*/ 1564308 h 1564308"/>
              <a:gd name="connsiteX3" fmla="*/ 0 w 2960411"/>
              <a:gd name="connsiteY3" fmla="*/ 1564308 h 1564308"/>
              <a:gd name="connsiteX4" fmla="*/ 0 w 2960411"/>
              <a:gd name="connsiteY4" fmla="*/ 0 h 156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0411" h="1564308">
                <a:moveTo>
                  <a:pt x="1770452" y="0"/>
                </a:moveTo>
                <a:lnTo>
                  <a:pt x="2960411" y="1070052"/>
                </a:lnTo>
                <a:lnTo>
                  <a:pt x="2960411" y="1564308"/>
                </a:lnTo>
                <a:lnTo>
                  <a:pt x="0" y="156430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6380B688-08A7-9CCB-9C50-A80F67B368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10050" y="0"/>
            <a:ext cx="3771900" cy="6273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Espace réservé du texte 64">
            <a:extLst>
              <a:ext uri="{FF2B5EF4-FFF2-40B4-BE49-F238E27FC236}">
                <a16:creationId xmlns:a16="http://schemas.microsoft.com/office/drawing/2014/main" id="{7281A40E-D2B9-0A84-6814-472B12930E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0348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1" name="Titre 19">
            <a:extLst>
              <a:ext uri="{FF2B5EF4-FFF2-40B4-BE49-F238E27FC236}">
                <a16:creationId xmlns:a16="http://schemas.microsoft.com/office/drawing/2014/main" id="{07EF669F-08D8-4467-048D-7740B9F36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535704"/>
            <a:ext cx="3058049" cy="20502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5" name="Espace réservé du texte 22">
            <a:extLst>
              <a:ext uri="{FF2B5EF4-FFF2-40B4-BE49-F238E27FC236}">
                <a16:creationId xmlns:a16="http://schemas.microsoft.com/office/drawing/2014/main" id="{5CEE3E33-8295-8946-36FB-D19FBE9BA7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200" y="1028700"/>
            <a:ext cx="3034798" cy="4844083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524D041-E964-5715-A325-D37CB59F371A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7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&amp; image 3">
    <p:bg>
      <p:bgPr>
        <a:solidFill>
          <a:srgbClr val="F6A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A62659-9439-B964-72E8-2D6753365E0B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2C69259C-74C0-AD1E-3BDA-046FABEE31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9082223">
            <a:off x="-171159" y="-6489"/>
            <a:ext cx="2960411" cy="1564308"/>
          </a:xfrm>
          <a:custGeom>
            <a:avLst/>
            <a:gdLst>
              <a:gd name="connsiteX0" fmla="*/ 1770452 w 2960411"/>
              <a:gd name="connsiteY0" fmla="*/ 0 h 1564308"/>
              <a:gd name="connsiteX1" fmla="*/ 2960411 w 2960411"/>
              <a:gd name="connsiteY1" fmla="*/ 1070052 h 1564308"/>
              <a:gd name="connsiteX2" fmla="*/ 2960411 w 2960411"/>
              <a:gd name="connsiteY2" fmla="*/ 1564308 h 1564308"/>
              <a:gd name="connsiteX3" fmla="*/ 0 w 2960411"/>
              <a:gd name="connsiteY3" fmla="*/ 1564308 h 1564308"/>
              <a:gd name="connsiteX4" fmla="*/ 0 w 2960411"/>
              <a:gd name="connsiteY4" fmla="*/ 0 h 156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0411" h="1564308">
                <a:moveTo>
                  <a:pt x="1770452" y="0"/>
                </a:moveTo>
                <a:lnTo>
                  <a:pt x="2960411" y="1070052"/>
                </a:lnTo>
                <a:lnTo>
                  <a:pt x="2960411" y="1564308"/>
                </a:lnTo>
                <a:lnTo>
                  <a:pt x="0" y="156430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6380B688-08A7-9CCB-9C50-A80F67B368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10050" y="0"/>
            <a:ext cx="3771900" cy="6273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Espace réservé du texte 64">
            <a:extLst>
              <a:ext uri="{FF2B5EF4-FFF2-40B4-BE49-F238E27FC236}">
                <a16:creationId xmlns:a16="http://schemas.microsoft.com/office/drawing/2014/main" id="{7281A40E-D2B9-0A84-6814-472B12930E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0348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1" name="Titre 19">
            <a:extLst>
              <a:ext uri="{FF2B5EF4-FFF2-40B4-BE49-F238E27FC236}">
                <a16:creationId xmlns:a16="http://schemas.microsoft.com/office/drawing/2014/main" id="{07EF669F-08D8-4467-048D-7740B9F36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535704"/>
            <a:ext cx="3058049" cy="20502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5" name="Espace réservé du texte 22">
            <a:extLst>
              <a:ext uri="{FF2B5EF4-FFF2-40B4-BE49-F238E27FC236}">
                <a16:creationId xmlns:a16="http://schemas.microsoft.com/office/drawing/2014/main" id="{5CEE3E33-8295-8946-36FB-D19FBE9BA7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200" y="1028700"/>
            <a:ext cx="3034798" cy="4844083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524D041-E964-5715-A325-D37CB59F371A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797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&amp; image 3">
    <p:bg>
      <p:bgPr>
        <a:solidFill>
          <a:srgbClr val="F9CB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A62659-9439-B964-72E8-2D6753365E0B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2C69259C-74C0-AD1E-3BDA-046FABEE31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9082223">
            <a:off x="-171159" y="-6489"/>
            <a:ext cx="2960411" cy="1564308"/>
          </a:xfrm>
          <a:custGeom>
            <a:avLst/>
            <a:gdLst>
              <a:gd name="connsiteX0" fmla="*/ 1770452 w 2960411"/>
              <a:gd name="connsiteY0" fmla="*/ 0 h 1564308"/>
              <a:gd name="connsiteX1" fmla="*/ 2960411 w 2960411"/>
              <a:gd name="connsiteY1" fmla="*/ 1070052 h 1564308"/>
              <a:gd name="connsiteX2" fmla="*/ 2960411 w 2960411"/>
              <a:gd name="connsiteY2" fmla="*/ 1564308 h 1564308"/>
              <a:gd name="connsiteX3" fmla="*/ 0 w 2960411"/>
              <a:gd name="connsiteY3" fmla="*/ 1564308 h 1564308"/>
              <a:gd name="connsiteX4" fmla="*/ 0 w 2960411"/>
              <a:gd name="connsiteY4" fmla="*/ 0 h 156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0411" h="1564308">
                <a:moveTo>
                  <a:pt x="1770452" y="0"/>
                </a:moveTo>
                <a:lnTo>
                  <a:pt x="2960411" y="1070052"/>
                </a:lnTo>
                <a:lnTo>
                  <a:pt x="2960411" y="1564308"/>
                </a:lnTo>
                <a:lnTo>
                  <a:pt x="0" y="156430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6380B688-08A7-9CCB-9C50-A80F67B368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10050" y="0"/>
            <a:ext cx="3771900" cy="6273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Espace réservé du texte 64">
            <a:extLst>
              <a:ext uri="{FF2B5EF4-FFF2-40B4-BE49-F238E27FC236}">
                <a16:creationId xmlns:a16="http://schemas.microsoft.com/office/drawing/2014/main" id="{7281A40E-D2B9-0A84-6814-472B12930E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0348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1" name="Titre 19">
            <a:extLst>
              <a:ext uri="{FF2B5EF4-FFF2-40B4-BE49-F238E27FC236}">
                <a16:creationId xmlns:a16="http://schemas.microsoft.com/office/drawing/2014/main" id="{07EF669F-08D8-4467-048D-7740B9F36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535704"/>
            <a:ext cx="3058049" cy="20502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5" name="Espace réservé du texte 22">
            <a:extLst>
              <a:ext uri="{FF2B5EF4-FFF2-40B4-BE49-F238E27FC236}">
                <a16:creationId xmlns:a16="http://schemas.microsoft.com/office/drawing/2014/main" id="{5CEE3E33-8295-8946-36FB-D19FBE9BA7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200" y="1028700"/>
            <a:ext cx="3034798" cy="4844083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524D041-E964-5715-A325-D37CB59F371A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0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 &amp; image 3">
    <p:bg>
      <p:bgPr>
        <a:solidFill>
          <a:srgbClr val="EDCC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A62659-9439-B964-72E8-2D6753365E0B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2C69259C-74C0-AD1E-3BDA-046FABEE31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9082223">
            <a:off x="-171159" y="-6489"/>
            <a:ext cx="2960411" cy="1564308"/>
          </a:xfrm>
          <a:custGeom>
            <a:avLst/>
            <a:gdLst>
              <a:gd name="connsiteX0" fmla="*/ 1770452 w 2960411"/>
              <a:gd name="connsiteY0" fmla="*/ 0 h 1564308"/>
              <a:gd name="connsiteX1" fmla="*/ 2960411 w 2960411"/>
              <a:gd name="connsiteY1" fmla="*/ 1070052 h 1564308"/>
              <a:gd name="connsiteX2" fmla="*/ 2960411 w 2960411"/>
              <a:gd name="connsiteY2" fmla="*/ 1564308 h 1564308"/>
              <a:gd name="connsiteX3" fmla="*/ 0 w 2960411"/>
              <a:gd name="connsiteY3" fmla="*/ 1564308 h 1564308"/>
              <a:gd name="connsiteX4" fmla="*/ 0 w 2960411"/>
              <a:gd name="connsiteY4" fmla="*/ 0 h 156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0411" h="1564308">
                <a:moveTo>
                  <a:pt x="1770452" y="0"/>
                </a:moveTo>
                <a:lnTo>
                  <a:pt x="2960411" y="1070052"/>
                </a:lnTo>
                <a:lnTo>
                  <a:pt x="2960411" y="1564308"/>
                </a:lnTo>
                <a:lnTo>
                  <a:pt x="0" y="156430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6380B688-08A7-9CCB-9C50-A80F67B368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10050" y="0"/>
            <a:ext cx="3771900" cy="6273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Espace réservé du texte 64">
            <a:extLst>
              <a:ext uri="{FF2B5EF4-FFF2-40B4-BE49-F238E27FC236}">
                <a16:creationId xmlns:a16="http://schemas.microsoft.com/office/drawing/2014/main" id="{7281A40E-D2B9-0A84-6814-472B12930E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0348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1" name="Titre 19">
            <a:extLst>
              <a:ext uri="{FF2B5EF4-FFF2-40B4-BE49-F238E27FC236}">
                <a16:creationId xmlns:a16="http://schemas.microsoft.com/office/drawing/2014/main" id="{07EF669F-08D8-4467-048D-7740B9F36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535704"/>
            <a:ext cx="3058049" cy="20502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5" name="Espace réservé du texte 22">
            <a:extLst>
              <a:ext uri="{FF2B5EF4-FFF2-40B4-BE49-F238E27FC236}">
                <a16:creationId xmlns:a16="http://schemas.microsoft.com/office/drawing/2014/main" id="{5CEE3E33-8295-8946-36FB-D19FBE9BA7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200" y="1028700"/>
            <a:ext cx="3034798" cy="4844083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524D041-E964-5715-A325-D37CB59F371A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6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&amp; image 3">
    <p:bg>
      <p:bgPr>
        <a:solidFill>
          <a:srgbClr val="D0E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A62659-9439-B964-72E8-2D6753365E0B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2C69259C-74C0-AD1E-3BDA-046FABEE31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9082223">
            <a:off x="-171159" y="-6489"/>
            <a:ext cx="2960411" cy="1564308"/>
          </a:xfrm>
          <a:custGeom>
            <a:avLst/>
            <a:gdLst>
              <a:gd name="connsiteX0" fmla="*/ 1770452 w 2960411"/>
              <a:gd name="connsiteY0" fmla="*/ 0 h 1564308"/>
              <a:gd name="connsiteX1" fmla="*/ 2960411 w 2960411"/>
              <a:gd name="connsiteY1" fmla="*/ 1070052 h 1564308"/>
              <a:gd name="connsiteX2" fmla="*/ 2960411 w 2960411"/>
              <a:gd name="connsiteY2" fmla="*/ 1564308 h 1564308"/>
              <a:gd name="connsiteX3" fmla="*/ 0 w 2960411"/>
              <a:gd name="connsiteY3" fmla="*/ 1564308 h 1564308"/>
              <a:gd name="connsiteX4" fmla="*/ 0 w 2960411"/>
              <a:gd name="connsiteY4" fmla="*/ 0 h 156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0411" h="1564308">
                <a:moveTo>
                  <a:pt x="1770452" y="0"/>
                </a:moveTo>
                <a:lnTo>
                  <a:pt x="2960411" y="1070052"/>
                </a:lnTo>
                <a:lnTo>
                  <a:pt x="2960411" y="1564308"/>
                </a:lnTo>
                <a:lnTo>
                  <a:pt x="0" y="156430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6380B688-08A7-9CCB-9C50-A80F67B368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10050" y="0"/>
            <a:ext cx="3771900" cy="6273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Espace réservé du texte 64">
            <a:extLst>
              <a:ext uri="{FF2B5EF4-FFF2-40B4-BE49-F238E27FC236}">
                <a16:creationId xmlns:a16="http://schemas.microsoft.com/office/drawing/2014/main" id="{7281A40E-D2B9-0A84-6814-472B12930E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0348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1" name="Titre 19">
            <a:extLst>
              <a:ext uri="{FF2B5EF4-FFF2-40B4-BE49-F238E27FC236}">
                <a16:creationId xmlns:a16="http://schemas.microsoft.com/office/drawing/2014/main" id="{07EF669F-08D8-4467-048D-7740B9F36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535704"/>
            <a:ext cx="3058049" cy="20502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5" name="Espace réservé du texte 22">
            <a:extLst>
              <a:ext uri="{FF2B5EF4-FFF2-40B4-BE49-F238E27FC236}">
                <a16:creationId xmlns:a16="http://schemas.microsoft.com/office/drawing/2014/main" id="{5CEE3E33-8295-8946-36FB-D19FBE9BA7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200" y="1028700"/>
            <a:ext cx="3034798" cy="4844083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524D041-E964-5715-A325-D37CB59F371A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94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ograms &amp; text">
    <p:bg>
      <p:bgPr>
        <a:solidFill>
          <a:srgbClr val="A1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46F72AEB-CB6C-DCB8-73FE-13D72E5BC2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749"/>
          <a:stretch/>
        </p:blipFill>
        <p:spPr>
          <a:xfrm flipV="1">
            <a:off x="3601291" y="1728983"/>
            <a:ext cx="8590709" cy="4553682"/>
          </a:xfrm>
          <a:prstGeom prst="rect">
            <a:avLst/>
          </a:prstGeom>
        </p:spPr>
      </p:pic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B14D94FD-77AC-B466-ACCB-50D211BC325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5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Espace réservé du texte 48">
            <a:extLst>
              <a:ext uri="{FF2B5EF4-FFF2-40B4-BE49-F238E27FC236}">
                <a16:creationId xmlns:a16="http://schemas.microsoft.com/office/drawing/2014/main" id="{B112B310-2E08-F893-FCE5-8CD34669810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36037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1" name="Espace réservé du texte 48">
            <a:extLst>
              <a:ext uri="{FF2B5EF4-FFF2-40B4-BE49-F238E27FC236}">
                <a16:creationId xmlns:a16="http://schemas.microsoft.com/office/drawing/2014/main" id="{E60D5FA9-91D3-D6DA-01F7-3BD21C5F536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88498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Espace réservé du texte 64">
            <a:extLst>
              <a:ext uri="{FF2B5EF4-FFF2-40B4-BE49-F238E27FC236}">
                <a16:creationId xmlns:a16="http://schemas.microsoft.com/office/drawing/2014/main" id="{40D029A0-E324-9617-B306-ED50678D54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33130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5B7F659F-1E17-11CE-8522-F3E18A2355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2464" y="750889"/>
            <a:ext cx="4942161" cy="811057"/>
          </a:xfrm>
        </p:spPr>
        <p:txBody>
          <a:bodyPr/>
          <a:lstStyle>
            <a:lvl1pPr>
              <a:spcAft>
                <a:spcPts val="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8" name="Titre 23">
            <a:extLst>
              <a:ext uri="{FF2B5EF4-FFF2-40B4-BE49-F238E27FC236}">
                <a16:creationId xmlns:a16="http://schemas.microsoft.com/office/drawing/2014/main" id="{3966087E-3D46-9B73-9E95-66DDA1DB4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636041"/>
            <a:ext cx="5520001" cy="1194230"/>
          </a:xfrm>
        </p:spPr>
        <p:txBody>
          <a:bodyPr/>
          <a:lstStyle>
            <a:lvl1pPr>
              <a:defRPr sz="4400"/>
            </a:lvl1pPr>
          </a:lstStyle>
          <a:p>
            <a:r>
              <a:rPr lang="fr-FR" dirty="0"/>
              <a:t>Título de </a:t>
            </a:r>
            <a:r>
              <a:rPr lang="fr-FR" dirty="0" err="1"/>
              <a:t>diapositiva</a:t>
            </a:r>
            <a:r>
              <a:rPr lang="fr-FR" dirty="0"/>
              <a:t> en dos </a:t>
            </a:r>
            <a:r>
              <a:rPr lang="fr-FR" dirty="0" err="1"/>
              <a:t>líneas</a:t>
            </a:r>
            <a:endParaRPr lang="en-US" dirty="0"/>
          </a:p>
        </p:txBody>
      </p:sp>
      <p:sp>
        <p:nvSpPr>
          <p:cNvPr id="42" name="Espace réservé du texte 21">
            <a:extLst>
              <a:ext uri="{FF2B5EF4-FFF2-40B4-BE49-F238E27FC236}">
                <a16:creationId xmlns:a16="http://schemas.microsoft.com/office/drawing/2014/main" id="{BED9157C-5406-B682-60A4-56E581AA72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883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3" name="Espace réservé du texte 33">
            <a:extLst>
              <a:ext uri="{FF2B5EF4-FFF2-40B4-BE49-F238E27FC236}">
                <a16:creationId xmlns:a16="http://schemas.microsoft.com/office/drawing/2014/main" id="{DF142F90-5DBE-DC31-552A-14CCC600C2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883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4" name="Espace réservé du texte 21">
            <a:extLst>
              <a:ext uri="{FF2B5EF4-FFF2-40B4-BE49-F238E27FC236}">
                <a16:creationId xmlns:a16="http://schemas.microsoft.com/office/drawing/2014/main" id="{899ACD3C-9AC6-08F7-2CEA-61300DD92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9543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16BC776A-9233-37AA-B1BD-33B400BB96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9543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6" name="Espace réservé du texte 21">
            <a:extLst>
              <a:ext uri="{FF2B5EF4-FFF2-40B4-BE49-F238E27FC236}">
                <a16:creationId xmlns:a16="http://schemas.microsoft.com/office/drawing/2014/main" id="{94C41354-4C25-2384-9AEB-04374CCEBDB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78206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E998968F-1561-98F4-8348-3D46414A92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78206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3ABAF8E-4781-8C63-A354-71FC2D27B125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45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ograms &amp; text">
    <p:bg>
      <p:bgPr>
        <a:solidFill>
          <a:srgbClr val="B3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46F72AEB-CB6C-DCB8-73FE-13D72E5BC2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749"/>
          <a:stretch/>
        </p:blipFill>
        <p:spPr>
          <a:xfrm flipV="1">
            <a:off x="3601291" y="1728983"/>
            <a:ext cx="8590709" cy="4553682"/>
          </a:xfrm>
          <a:prstGeom prst="rect">
            <a:avLst/>
          </a:prstGeom>
        </p:spPr>
      </p:pic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B14D94FD-77AC-B466-ACCB-50D211BC325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5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Espace réservé du texte 48">
            <a:extLst>
              <a:ext uri="{FF2B5EF4-FFF2-40B4-BE49-F238E27FC236}">
                <a16:creationId xmlns:a16="http://schemas.microsoft.com/office/drawing/2014/main" id="{B112B310-2E08-F893-FCE5-8CD34669810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36037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1" name="Espace réservé du texte 48">
            <a:extLst>
              <a:ext uri="{FF2B5EF4-FFF2-40B4-BE49-F238E27FC236}">
                <a16:creationId xmlns:a16="http://schemas.microsoft.com/office/drawing/2014/main" id="{E60D5FA9-91D3-D6DA-01F7-3BD21C5F536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88498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Espace réservé du texte 64">
            <a:extLst>
              <a:ext uri="{FF2B5EF4-FFF2-40B4-BE49-F238E27FC236}">
                <a16:creationId xmlns:a16="http://schemas.microsoft.com/office/drawing/2014/main" id="{40D029A0-E324-9617-B306-ED50678D54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33130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5B7F659F-1E17-11CE-8522-F3E18A2355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2464" y="750889"/>
            <a:ext cx="4942161" cy="811057"/>
          </a:xfrm>
        </p:spPr>
        <p:txBody>
          <a:bodyPr/>
          <a:lstStyle>
            <a:lvl1pPr>
              <a:spcAft>
                <a:spcPts val="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8" name="Titre 23">
            <a:extLst>
              <a:ext uri="{FF2B5EF4-FFF2-40B4-BE49-F238E27FC236}">
                <a16:creationId xmlns:a16="http://schemas.microsoft.com/office/drawing/2014/main" id="{3966087E-3D46-9B73-9E95-66DDA1DB4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636041"/>
            <a:ext cx="5520001" cy="1194230"/>
          </a:xfrm>
        </p:spPr>
        <p:txBody>
          <a:bodyPr/>
          <a:lstStyle>
            <a:lvl1pPr>
              <a:defRPr sz="4400"/>
            </a:lvl1pPr>
          </a:lstStyle>
          <a:p>
            <a:r>
              <a:rPr lang="fr-FR" dirty="0"/>
              <a:t>Título de </a:t>
            </a:r>
            <a:r>
              <a:rPr lang="fr-FR" dirty="0" err="1"/>
              <a:t>diapositiva</a:t>
            </a:r>
            <a:r>
              <a:rPr lang="fr-FR" dirty="0"/>
              <a:t> en dos </a:t>
            </a:r>
            <a:r>
              <a:rPr lang="fr-FR" dirty="0" err="1"/>
              <a:t>líneas</a:t>
            </a:r>
            <a:endParaRPr lang="en-US" dirty="0"/>
          </a:p>
        </p:txBody>
      </p:sp>
      <p:sp>
        <p:nvSpPr>
          <p:cNvPr id="42" name="Espace réservé du texte 21">
            <a:extLst>
              <a:ext uri="{FF2B5EF4-FFF2-40B4-BE49-F238E27FC236}">
                <a16:creationId xmlns:a16="http://schemas.microsoft.com/office/drawing/2014/main" id="{BED9157C-5406-B682-60A4-56E581AA72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883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3" name="Espace réservé du texte 33">
            <a:extLst>
              <a:ext uri="{FF2B5EF4-FFF2-40B4-BE49-F238E27FC236}">
                <a16:creationId xmlns:a16="http://schemas.microsoft.com/office/drawing/2014/main" id="{DF142F90-5DBE-DC31-552A-14CCC600C2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883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4" name="Espace réservé du texte 21">
            <a:extLst>
              <a:ext uri="{FF2B5EF4-FFF2-40B4-BE49-F238E27FC236}">
                <a16:creationId xmlns:a16="http://schemas.microsoft.com/office/drawing/2014/main" id="{899ACD3C-9AC6-08F7-2CEA-61300DD92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9543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16BC776A-9233-37AA-B1BD-33B400BB96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9543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6" name="Espace réservé du texte 21">
            <a:extLst>
              <a:ext uri="{FF2B5EF4-FFF2-40B4-BE49-F238E27FC236}">
                <a16:creationId xmlns:a16="http://schemas.microsoft.com/office/drawing/2014/main" id="{94C41354-4C25-2384-9AEB-04374CCEBDB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78206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E998968F-1561-98F4-8348-3D46414A92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78206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3ABAF8E-4781-8C63-A354-71FC2D27B125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7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ograms &amp; text">
    <p:bg>
      <p:bgPr>
        <a:solidFill>
          <a:srgbClr val="FFEF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46F72AEB-CB6C-DCB8-73FE-13D72E5BC2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749"/>
          <a:stretch/>
        </p:blipFill>
        <p:spPr>
          <a:xfrm flipV="1">
            <a:off x="3601291" y="1728983"/>
            <a:ext cx="8590709" cy="4553682"/>
          </a:xfrm>
          <a:prstGeom prst="rect">
            <a:avLst/>
          </a:prstGeom>
        </p:spPr>
      </p:pic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B14D94FD-77AC-B466-ACCB-50D211BC325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5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Espace réservé du texte 48">
            <a:extLst>
              <a:ext uri="{FF2B5EF4-FFF2-40B4-BE49-F238E27FC236}">
                <a16:creationId xmlns:a16="http://schemas.microsoft.com/office/drawing/2014/main" id="{B112B310-2E08-F893-FCE5-8CD34669810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36037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1" name="Espace réservé du texte 48">
            <a:extLst>
              <a:ext uri="{FF2B5EF4-FFF2-40B4-BE49-F238E27FC236}">
                <a16:creationId xmlns:a16="http://schemas.microsoft.com/office/drawing/2014/main" id="{E60D5FA9-91D3-D6DA-01F7-3BD21C5F536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88498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Espace réservé du texte 64">
            <a:extLst>
              <a:ext uri="{FF2B5EF4-FFF2-40B4-BE49-F238E27FC236}">
                <a16:creationId xmlns:a16="http://schemas.microsoft.com/office/drawing/2014/main" id="{40D029A0-E324-9617-B306-ED50678D54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33130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5B7F659F-1E17-11CE-8522-F3E18A2355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2464" y="750889"/>
            <a:ext cx="4942161" cy="811057"/>
          </a:xfrm>
        </p:spPr>
        <p:txBody>
          <a:bodyPr/>
          <a:lstStyle>
            <a:lvl1pPr>
              <a:spcAft>
                <a:spcPts val="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8" name="Titre 23">
            <a:extLst>
              <a:ext uri="{FF2B5EF4-FFF2-40B4-BE49-F238E27FC236}">
                <a16:creationId xmlns:a16="http://schemas.microsoft.com/office/drawing/2014/main" id="{3966087E-3D46-9B73-9E95-66DDA1DB4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636041"/>
            <a:ext cx="5520001" cy="1194230"/>
          </a:xfrm>
        </p:spPr>
        <p:txBody>
          <a:bodyPr/>
          <a:lstStyle>
            <a:lvl1pPr>
              <a:defRPr sz="4400"/>
            </a:lvl1pPr>
          </a:lstStyle>
          <a:p>
            <a:r>
              <a:rPr lang="fr-FR" dirty="0"/>
              <a:t>Título de </a:t>
            </a:r>
            <a:r>
              <a:rPr lang="fr-FR" dirty="0" err="1"/>
              <a:t>diapositiva</a:t>
            </a:r>
            <a:r>
              <a:rPr lang="fr-FR" dirty="0"/>
              <a:t> en dos </a:t>
            </a:r>
            <a:r>
              <a:rPr lang="fr-FR" dirty="0" err="1"/>
              <a:t>líneas</a:t>
            </a:r>
            <a:endParaRPr lang="en-US" dirty="0"/>
          </a:p>
        </p:txBody>
      </p:sp>
      <p:sp>
        <p:nvSpPr>
          <p:cNvPr id="42" name="Espace réservé du texte 21">
            <a:extLst>
              <a:ext uri="{FF2B5EF4-FFF2-40B4-BE49-F238E27FC236}">
                <a16:creationId xmlns:a16="http://schemas.microsoft.com/office/drawing/2014/main" id="{BED9157C-5406-B682-60A4-56E581AA72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883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3" name="Espace réservé du texte 33">
            <a:extLst>
              <a:ext uri="{FF2B5EF4-FFF2-40B4-BE49-F238E27FC236}">
                <a16:creationId xmlns:a16="http://schemas.microsoft.com/office/drawing/2014/main" id="{DF142F90-5DBE-DC31-552A-14CCC600C2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883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4" name="Espace réservé du texte 21">
            <a:extLst>
              <a:ext uri="{FF2B5EF4-FFF2-40B4-BE49-F238E27FC236}">
                <a16:creationId xmlns:a16="http://schemas.microsoft.com/office/drawing/2014/main" id="{899ACD3C-9AC6-08F7-2CEA-61300DD92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9543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16BC776A-9233-37AA-B1BD-33B400BB96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9543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6" name="Espace réservé du texte 21">
            <a:extLst>
              <a:ext uri="{FF2B5EF4-FFF2-40B4-BE49-F238E27FC236}">
                <a16:creationId xmlns:a16="http://schemas.microsoft.com/office/drawing/2014/main" id="{94C41354-4C25-2384-9AEB-04374CCEBDB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78206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E998968F-1561-98F4-8348-3D46414A92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78206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3ABAF8E-4781-8C63-A354-71FC2D27B125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99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ograms &amp; text">
    <p:bg>
      <p:bgPr>
        <a:solidFill>
          <a:srgbClr val="FFC7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46F72AEB-CB6C-DCB8-73FE-13D72E5BC2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749"/>
          <a:stretch/>
        </p:blipFill>
        <p:spPr>
          <a:xfrm flipV="1">
            <a:off x="3601291" y="1728983"/>
            <a:ext cx="8590709" cy="4553682"/>
          </a:xfrm>
          <a:prstGeom prst="rect">
            <a:avLst/>
          </a:prstGeom>
        </p:spPr>
      </p:pic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B14D94FD-77AC-B466-ACCB-50D211BC325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5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Espace réservé du texte 48">
            <a:extLst>
              <a:ext uri="{FF2B5EF4-FFF2-40B4-BE49-F238E27FC236}">
                <a16:creationId xmlns:a16="http://schemas.microsoft.com/office/drawing/2014/main" id="{B112B310-2E08-F893-FCE5-8CD34669810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36037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1" name="Espace réservé du texte 48">
            <a:extLst>
              <a:ext uri="{FF2B5EF4-FFF2-40B4-BE49-F238E27FC236}">
                <a16:creationId xmlns:a16="http://schemas.microsoft.com/office/drawing/2014/main" id="{E60D5FA9-91D3-D6DA-01F7-3BD21C5F536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88498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Espace réservé du texte 64">
            <a:extLst>
              <a:ext uri="{FF2B5EF4-FFF2-40B4-BE49-F238E27FC236}">
                <a16:creationId xmlns:a16="http://schemas.microsoft.com/office/drawing/2014/main" id="{40D029A0-E324-9617-B306-ED50678D54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33130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5B7F659F-1E17-11CE-8522-F3E18A2355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2464" y="750889"/>
            <a:ext cx="4942161" cy="811057"/>
          </a:xfrm>
        </p:spPr>
        <p:txBody>
          <a:bodyPr/>
          <a:lstStyle>
            <a:lvl1pPr>
              <a:spcAft>
                <a:spcPts val="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8" name="Titre 23">
            <a:extLst>
              <a:ext uri="{FF2B5EF4-FFF2-40B4-BE49-F238E27FC236}">
                <a16:creationId xmlns:a16="http://schemas.microsoft.com/office/drawing/2014/main" id="{3966087E-3D46-9B73-9E95-66DDA1DB4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636041"/>
            <a:ext cx="5520001" cy="1194230"/>
          </a:xfrm>
        </p:spPr>
        <p:txBody>
          <a:bodyPr/>
          <a:lstStyle>
            <a:lvl1pPr>
              <a:defRPr sz="4400"/>
            </a:lvl1pPr>
          </a:lstStyle>
          <a:p>
            <a:r>
              <a:rPr lang="fr-FR" dirty="0"/>
              <a:t>Título de </a:t>
            </a:r>
            <a:r>
              <a:rPr lang="fr-FR" dirty="0" err="1"/>
              <a:t>diapositiva</a:t>
            </a:r>
            <a:r>
              <a:rPr lang="fr-FR" dirty="0"/>
              <a:t> en dos </a:t>
            </a:r>
            <a:r>
              <a:rPr lang="fr-FR" dirty="0" err="1"/>
              <a:t>líneas</a:t>
            </a:r>
            <a:endParaRPr lang="en-US" dirty="0"/>
          </a:p>
        </p:txBody>
      </p:sp>
      <p:sp>
        <p:nvSpPr>
          <p:cNvPr id="42" name="Espace réservé du texte 21">
            <a:extLst>
              <a:ext uri="{FF2B5EF4-FFF2-40B4-BE49-F238E27FC236}">
                <a16:creationId xmlns:a16="http://schemas.microsoft.com/office/drawing/2014/main" id="{BED9157C-5406-B682-60A4-56E581AA72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883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3" name="Espace réservé du texte 33">
            <a:extLst>
              <a:ext uri="{FF2B5EF4-FFF2-40B4-BE49-F238E27FC236}">
                <a16:creationId xmlns:a16="http://schemas.microsoft.com/office/drawing/2014/main" id="{DF142F90-5DBE-DC31-552A-14CCC600C2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883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4" name="Espace réservé du texte 21">
            <a:extLst>
              <a:ext uri="{FF2B5EF4-FFF2-40B4-BE49-F238E27FC236}">
                <a16:creationId xmlns:a16="http://schemas.microsoft.com/office/drawing/2014/main" id="{899ACD3C-9AC6-08F7-2CEA-61300DD92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9543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16BC776A-9233-37AA-B1BD-33B400BB96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9543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6" name="Espace réservé du texte 21">
            <a:extLst>
              <a:ext uri="{FF2B5EF4-FFF2-40B4-BE49-F238E27FC236}">
                <a16:creationId xmlns:a16="http://schemas.microsoft.com/office/drawing/2014/main" id="{94C41354-4C25-2384-9AEB-04374CCEBDB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78206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E998968F-1561-98F4-8348-3D46414A92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78206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3ABAF8E-4781-8C63-A354-71FC2D27B125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10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ith imag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A6D09F4E-F03E-B577-8A17-F5B8B19580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584199"/>
            <a:ext cx="6096000" cy="56896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08AF77A-BB2C-39EE-4408-230A0BDF44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6566" y="1092200"/>
            <a:ext cx="1514059" cy="621900"/>
          </a:xfrm>
          <a:prstGeom prst="roundRect">
            <a:avLst>
              <a:gd name="adj" fmla="val 6331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 CLIENTE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1E5FFB92-5A86-3EF7-9193-63BCC2D9C3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698" y="1122396"/>
            <a:ext cx="1809752" cy="61431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35CF261-C76E-FB0F-B4DE-45EFCEBDCF59}"/>
              </a:ext>
            </a:extLst>
          </p:cNvPr>
          <p:cNvCxnSpPr>
            <a:cxnSpLocks/>
          </p:cNvCxnSpPr>
          <p:nvPr userDrawn="1"/>
        </p:nvCxnSpPr>
        <p:spPr>
          <a:xfrm>
            <a:off x="3089275" y="1122396"/>
            <a:ext cx="0" cy="604804"/>
          </a:xfrm>
          <a:prstGeom prst="line">
            <a:avLst/>
          </a:prstGeom>
          <a:ln cap="rnd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9">
            <a:extLst>
              <a:ext uri="{FF2B5EF4-FFF2-40B4-BE49-F238E27FC236}">
                <a16:creationId xmlns:a16="http://schemas.microsoft.com/office/drawing/2014/main" id="{3FB6175F-5029-FCE6-EC1C-3D28420FB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698" y="2668006"/>
            <a:ext cx="4542761" cy="1357894"/>
          </a:xfrm>
        </p:spPr>
        <p:txBody>
          <a:bodyPr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88DB07F7-A283-AE90-68FF-164DFEA69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698" y="4168901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en-US" dirty="0"/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63237260-E902-3AD5-DAAA-A621F55C9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8698" y="4902200"/>
            <a:ext cx="1195200" cy="352800"/>
          </a:xfrm>
          <a:prstGeom prst="roundRect">
            <a:avLst>
              <a:gd name="adj" fmla="val 7971"/>
            </a:avLst>
          </a:prstGeom>
          <a:solidFill>
            <a:schemeClr val="accent4"/>
          </a:solidFill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00/00/0000</a:t>
            </a:r>
            <a:endParaRPr lang="en-US" dirty="0"/>
          </a:p>
        </p:txBody>
      </p:sp>
      <p:sp>
        <p:nvSpPr>
          <p:cNvPr id="23" name="Graphique 44">
            <a:extLst>
              <a:ext uri="{FF2B5EF4-FFF2-40B4-BE49-F238E27FC236}">
                <a16:creationId xmlns:a16="http://schemas.microsoft.com/office/drawing/2014/main" id="{62A28E3D-1403-CC50-DCFB-13D12BA4ADEF}"/>
              </a:ext>
            </a:extLst>
          </p:cNvPr>
          <p:cNvSpPr/>
          <p:nvPr userDrawn="1"/>
        </p:nvSpPr>
        <p:spPr>
          <a:xfrm rot="5400000">
            <a:off x="3259747" y="4473512"/>
            <a:ext cx="2459091" cy="2752473"/>
          </a:xfrm>
          <a:custGeom>
            <a:avLst/>
            <a:gdLst>
              <a:gd name="connsiteX0" fmla="*/ 2659185 w 2659185"/>
              <a:gd name="connsiteY0" fmla="*/ 3947075 h 4156838"/>
              <a:gd name="connsiteX1" fmla="*/ 382584 w 2659185"/>
              <a:gd name="connsiteY1" fmla="*/ 4008671 h 4156838"/>
              <a:gd name="connsiteX2" fmla="*/ 1661325 w 2659185"/>
              <a:gd name="connsiteY2" fmla="*/ 2690515 h 4156838"/>
              <a:gd name="connsiteX3" fmla="*/ 271711 w 2659185"/>
              <a:gd name="connsiteY3" fmla="*/ 1663093 h 4156838"/>
              <a:gd name="connsiteX4" fmla="*/ 687 w 2659185"/>
              <a:gd name="connsiteY4" fmla="*/ 0 h 4156838"/>
              <a:gd name="connsiteX0" fmla="*/ 2640146 w 2640146"/>
              <a:gd name="connsiteY0" fmla="*/ 3013811 h 3223574"/>
              <a:gd name="connsiteX1" fmla="*/ 363545 w 2640146"/>
              <a:gd name="connsiteY1" fmla="*/ 3075407 h 3223574"/>
              <a:gd name="connsiteX2" fmla="*/ 1642286 w 2640146"/>
              <a:gd name="connsiteY2" fmla="*/ 1757251 h 3223574"/>
              <a:gd name="connsiteX3" fmla="*/ 252672 w 2640146"/>
              <a:gd name="connsiteY3" fmla="*/ 729829 h 3223574"/>
              <a:gd name="connsiteX4" fmla="*/ 2087 w 2640146"/>
              <a:gd name="connsiteY4" fmla="*/ -1 h 3223574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729830 h 3223575"/>
              <a:gd name="connsiteX4" fmla="*/ 0 w 2638059"/>
              <a:gd name="connsiteY4" fmla="*/ 0 h 3223575"/>
              <a:gd name="connsiteX0" fmla="*/ 2648423 w 2648423"/>
              <a:gd name="connsiteY0" fmla="*/ 3013812 h 3223575"/>
              <a:gd name="connsiteX1" fmla="*/ 371822 w 2648423"/>
              <a:gd name="connsiteY1" fmla="*/ 3075408 h 3223575"/>
              <a:gd name="connsiteX2" fmla="*/ 1650563 w 2648423"/>
              <a:gd name="connsiteY2" fmla="*/ 1757252 h 3223575"/>
              <a:gd name="connsiteX3" fmla="*/ 260949 w 2648423"/>
              <a:gd name="connsiteY3" fmla="*/ 729830 h 3223575"/>
              <a:gd name="connsiteX4" fmla="*/ 10364 w 2648423"/>
              <a:gd name="connsiteY4" fmla="*/ 0 h 3223575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729830 h 3223575"/>
              <a:gd name="connsiteX4" fmla="*/ 0 w 2638059"/>
              <a:gd name="connsiteY4" fmla="*/ 0 h 3223575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852449 h 3223575"/>
              <a:gd name="connsiteX4" fmla="*/ 0 w 2638059"/>
              <a:gd name="connsiteY4" fmla="*/ 0 h 3223575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40144 w 2640144"/>
              <a:gd name="connsiteY0" fmla="*/ 2789011 h 2998774"/>
              <a:gd name="connsiteX1" fmla="*/ 363543 w 2640144"/>
              <a:gd name="connsiteY1" fmla="*/ 2850607 h 2998774"/>
              <a:gd name="connsiteX2" fmla="*/ 1642284 w 2640144"/>
              <a:gd name="connsiteY2" fmla="*/ 1532451 h 2998774"/>
              <a:gd name="connsiteX3" fmla="*/ 252670 w 2640144"/>
              <a:gd name="connsiteY3" fmla="*/ 627648 h 2998774"/>
              <a:gd name="connsiteX4" fmla="*/ 2085 w 2640144"/>
              <a:gd name="connsiteY4" fmla="*/ 0 h 2998774"/>
              <a:gd name="connsiteX0" fmla="*/ 2640144 w 2640144"/>
              <a:gd name="connsiteY0" fmla="*/ 2789011 h 2998774"/>
              <a:gd name="connsiteX1" fmla="*/ 363543 w 2640144"/>
              <a:gd name="connsiteY1" fmla="*/ 2850607 h 2998774"/>
              <a:gd name="connsiteX2" fmla="*/ 1642284 w 2640144"/>
              <a:gd name="connsiteY2" fmla="*/ 1532451 h 2998774"/>
              <a:gd name="connsiteX3" fmla="*/ 252670 w 2640144"/>
              <a:gd name="connsiteY3" fmla="*/ 627648 h 2998774"/>
              <a:gd name="connsiteX4" fmla="*/ 2085 w 2640144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39066 w 2639066"/>
              <a:gd name="connsiteY0" fmla="*/ 2789011 h 2998774"/>
              <a:gd name="connsiteX1" fmla="*/ 362465 w 2639066"/>
              <a:gd name="connsiteY1" fmla="*/ 2850607 h 2998774"/>
              <a:gd name="connsiteX2" fmla="*/ 1641206 w 2639066"/>
              <a:gd name="connsiteY2" fmla="*/ 1532451 h 2998774"/>
              <a:gd name="connsiteX3" fmla="*/ 237968 w 2639066"/>
              <a:gd name="connsiteY3" fmla="*/ 627648 h 2998774"/>
              <a:gd name="connsiteX4" fmla="*/ 1007 w 2639066"/>
              <a:gd name="connsiteY4" fmla="*/ 0 h 2998774"/>
              <a:gd name="connsiteX0" fmla="*/ 2639066 w 2639066"/>
              <a:gd name="connsiteY0" fmla="*/ 2789011 h 2998774"/>
              <a:gd name="connsiteX1" fmla="*/ 362465 w 2639066"/>
              <a:gd name="connsiteY1" fmla="*/ 2850607 h 2998774"/>
              <a:gd name="connsiteX2" fmla="*/ 1641206 w 2639066"/>
              <a:gd name="connsiteY2" fmla="*/ 1532451 h 2998774"/>
              <a:gd name="connsiteX3" fmla="*/ 237968 w 2639066"/>
              <a:gd name="connsiteY3" fmla="*/ 627648 h 2998774"/>
              <a:gd name="connsiteX4" fmla="*/ 1007 w 2639066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36961 w 2638059"/>
              <a:gd name="connsiteY3" fmla="*/ 627648 h 2998774"/>
              <a:gd name="connsiteX4" fmla="*/ 0 w 2638059"/>
              <a:gd name="connsiteY4" fmla="*/ 0 h 2998774"/>
              <a:gd name="connsiteX0" fmla="*/ 2638059 w 2638059"/>
              <a:gd name="connsiteY0" fmla="*/ 2743030 h 2952793"/>
              <a:gd name="connsiteX1" fmla="*/ 361458 w 2638059"/>
              <a:gd name="connsiteY1" fmla="*/ 2804626 h 2952793"/>
              <a:gd name="connsiteX2" fmla="*/ 1640199 w 2638059"/>
              <a:gd name="connsiteY2" fmla="*/ 1486470 h 2952793"/>
              <a:gd name="connsiteX3" fmla="*/ 236961 w 2638059"/>
              <a:gd name="connsiteY3" fmla="*/ 581667 h 2952793"/>
              <a:gd name="connsiteX4" fmla="*/ 0 w 2638059"/>
              <a:gd name="connsiteY4" fmla="*/ 0 h 29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059" h="2952793">
                <a:moveTo>
                  <a:pt x="2638059" y="2743030"/>
                </a:moveTo>
                <a:cubicBezTo>
                  <a:pt x="2002385" y="1634301"/>
                  <a:pt x="14055" y="2213304"/>
                  <a:pt x="361458" y="2804626"/>
                </a:cubicBezTo>
                <a:cubicBezTo>
                  <a:pt x="664512" y="3319569"/>
                  <a:pt x="1948180" y="2398092"/>
                  <a:pt x="1640199" y="1486470"/>
                </a:cubicBezTo>
                <a:cubicBezTo>
                  <a:pt x="1470193" y="991238"/>
                  <a:pt x="510327" y="829412"/>
                  <a:pt x="236961" y="581667"/>
                </a:cubicBezTo>
                <a:cubicBezTo>
                  <a:pt x="-36405" y="333922"/>
                  <a:pt x="4352" y="142996"/>
                  <a:pt x="0" y="0"/>
                </a:cubicBezTo>
              </a:path>
            </a:pathLst>
          </a:custGeom>
          <a:noFill/>
          <a:ln w="254000" cap="flat">
            <a:solidFill>
              <a:srgbClr val="00C466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384C8546-C325-A83A-2D7D-F0D6CE73FB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8698" y="5635779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ID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487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ograms &amp; text">
    <p:bg>
      <p:bgPr>
        <a:solidFill>
          <a:srgbClr val="BDF4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46F72AEB-CB6C-DCB8-73FE-13D72E5BC2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749"/>
          <a:stretch/>
        </p:blipFill>
        <p:spPr>
          <a:xfrm flipV="1">
            <a:off x="3601291" y="1728983"/>
            <a:ext cx="8590709" cy="4553682"/>
          </a:xfrm>
          <a:prstGeom prst="rect">
            <a:avLst/>
          </a:prstGeom>
        </p:spPr>
      </p:pic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B14D94FD-77AC-B466-ACCB-50D211BC325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5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Espace réservé du texte 48">
            <a:extLst>
              <a:ext uri="{FF2B5EF4-FFF2-40B4-BE49-F238E27FC236}">
                <a16:creationId xmlns:a16="http://schemas.microsoft.com/office/drawing/2014/main" id="{B112B310-2E08-F893-FCE5-8CD34669810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36037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1" name="Espace réservé du texte 48">
            <a:extLst>
              <a:ext uri="{FF2B5EF4-FFF2-40B4-BE49-F238E27FC236}">
                <a16:creationId xmlns:a16="http://schemas.microsoft.com/office/drawing/2014/main" id="{E60D5FA9-91D3-D6DA-01F7-3BD21C5F536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88498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Espace réservé du texte 64">
            <a:extLst>
              <a:ext uri="{FF2B5EF4-FFF2-40B4-BE49-F238E27FC236}">
                <a16:creationId xmlns:a16="http://schemas.microsoft.com/office/drawing/2014/main" id="{40D029A0-E324-9617-B306-ED50678D54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33130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5B7F659F-1E17-11CE-8522-F3E18A2355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2464" y="750889"/>
            <a:ext cx="4942161" cy="811057"/>
          </a:xfrm>
        </p:spPr>
        <p:txBody>
          <a:bodyPr/>
          <a:lstStyle>
            <a:lvl1pPr>
              <a:spcAft>
                <a:spcPts val="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8" name="Titre 23">
            <a:extLst>
              <a:ext uri="{FF2B5EF4-FFF2-40B4-BE49-F238E27FC236}">
                <a16:creationId xmlns:a16="http://schemas.microsoft.com/office/drawing/2014/main" id="{3966087E-3D46-9B73-9E95-66DDA1DB4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636041"/>
            <a:ext cx="5520001" cy="1194230"/>
          </a:xfrm>
        </p:spPr>
        <p:txBody>
          <a:bodyPr/>
          <a:lstStyle>
            <a:lvl1pPr>
              <a:defRPr sz="4400"/>
            </a:lvl1pPr>
          </a:lstStyle>
          <a:p>
            <a:r>
              <a:rPr lang="fr-FR" dirty="0"/>
              <a:t>Título de </a:t>
            </a:r>
            <a:r>
              <a:rPr lang="fr-FR" dirty="0" err="1"/>
              <a:t>diapositiva</a:t>
            </a:r>
            <a:r>
              <a:rPr lang="fr-FR" dirty="0"/>
              <a:t> en dos </a:t>
            </a:r>
            <a:r>
              <a:rPr lang="fr-FR" dirty="0" err="1"/>
              <a:t>líneas</a:t>
            </a:r>
            <a:endParaRPr lang="en-US" dirty="0"/>
          </a:p>
        </p:txBody>
      </p:sp>
      <p:sp>
        <p:nvSpPr>
          <p:cNvPr id="42" name="Espace réservé du texte 21">
            <a:extLst>
              <a:ext uri="{FF2B5EF4-FFF2-40B4-BE49-F238E27FC236}">
                <a16:creationId xmlns:a16="http://schemas.microsoft.com/office/drawing/2014/main" id="{BED9157C-5406-B682-60A4-56E581AA72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883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3" name="Espace réservé du texte 33">
            <a:extLst>
              <a:ext uri="{FF2B5EF4-FFF2-40B4-BE49-F238E27FC236}">
                <a16:creationId xmlns:a16="http://schemas.microsoft.com/office/drawing/2014/main" id="{DF142F90-5DBE-DC31-552A-14CCC600C2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883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4" name="Espace réservé du texte 21">
            <a:extLst>
              <a:ext uri="{FF2B5EF4-FFF2-40B4-BE49-F238E27FC236}">
                <a16:creationId xmlns:a16="http://schemas.microsoft.com/office/drawing/2014/main" id="{899ACD3C-9AC6-08F7-2CEA-61300DD92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9543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16BC776A-9233-37AA-B1BD-33B400BB96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9543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6" name="Espace réservé du texte 21">
            <a:extLst>
              <a:ext uri="{FF2B5EF4-FFF2-40B4-BE49-F238E27FC236}">
                <a16:creationId xmlns:a16="http://schemas.microsoft.com/office/drawing/2014/main" id="{94C41354-4C25-2384-9AEB-04374CCEBDB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78206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E998968F-1561-98F4-8348-3D46414A92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78206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3ABAF8E-4781-8C63-A354-71FC2D27B125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74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ograms &amp; text">
    <p:bg>
      <p:bgPr>
        <a:solidFill>
          <a:srgbClr val="CFE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46F72AEB-CB6C-DCB8-73FE-13D72E5BC2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749"/>
          <a:stretch/>
        </p:blipFill>
        <p:spPr>
          <a:xfrm flipV="1">
            <a:off x="3601291" y="1728983"/>
            <a:ext cx="8590709" cy="4553682"/>
          </a:xfrm>
          <a:prstGeom prst="rect">
            <a:avLst/>
          </a:prstGeom>
        </p:spPr>
      </p:pic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B14D94FD-77AC-B466-ACCB-50D211BC325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5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Espace réservé du texte 48">
            <a:extLst>
              <a:ext uri="{FF2B5EF4-FFF2-40B4-BE49-F238E27FC236}">
                <a16:creationId xmlns:a16="http://schemas.microsoft.com/office/drawing/2014/main" id="{B112B310-2E08-F893-FCE5-8CD34669810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36037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1" name="Espace réservé du texte 48">
            <a:extLst>
              <a:ext uri="{FF2B5EF4-FFF2-40B4-BE49-F238E27FC236}">
                <a16:creationId xmlns:a16="http://schemas.microsoft.com/office/drawing/2014/main" id="{E60D5FA9-91D3-D6DA-01F7-3BD21C5F536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88498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Espace réservé du texte 64">
            <a:extLst>
              <a:ext uri="{FF2B5EF4-FFF2-40B4-BE49-F238E27FC236}">
                <a16:creationId xmlns:a16="http://schemas.microsoft.com/office/drawing/2014/main" id="{40D029A0-E324-9617-B306-ED50678D54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33130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5B7F659F-1E17-11CE-8522-F3E18A2355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2464" y="750889"/>
            <a:ext cx="4942161" cy="811057"/>
          </a:xfrm>
        </p:spPr>
        <p:txBody>
          <a:bodyPr/>
          <a:lstStyle>
            <a:lvl1pPr>
              <a:spcAft>
                <a:spcPts val="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8" name="Titre 23">
            <a:extLst>
              <a:ext uri="{FF2B5EF4-FFF2-40B4-BE49-F238E27FC236}">
                <a16:creationId xmlns:a16="http://schemas.microsoft.com/office/drawing/2014/main" id="{3966087E-3D46-9B73-9E95-66DDA1DB4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636041"/>
            <a:ext cx="5520001" cy="1194230"/>
          </a:xfrm>
        </p:spPr>
        <p:txBody>
          <a:bodyPr/>
          <a:lstStyle>
            <a:lvl1pPr>
              <a:defRPr sz="4400"/>
            </a:lvl1pPr>
          </a:lstStyle>
          <a:p>
            <a:r>
              <a:rPr lang="fr-FR" dirty="0"/>
              <a:t>Título de </a:t>
            </a:r>
            <a:r>
              <a:rPr lang="fr-FR" dirty="0" err="1"/>
              <a:t>diapositiva</a:t>
            </a:r>
            <a:r>
              <a:rPr lang="fr-FR" dirty="0"/>
              <a:t> en dos </a:t>
            </a:r>
            <a:r>
              <a:rPr lang="fr-FR" dirty="0" err="1"/>
              <a:t>líneas</a:t>
            </a:r>
            <a:endParaRPr lang="en-US" dirty="0"/>
          </a:p>
        </p:txBody>
      </p:sp>
      <p:sp>
        <p:nvSpPr>
          <p:cNvPr id="42" name="Espace réservé du texte 21">
            <a:extLst>
              <a:ext uri="{FF2B5EF4-FFF2-40B4-BE49-F238E27FC236}">
                <a16:creationId xmlns:a16="http://schemas.microsoft.com/office/drawing/2014/main" id="{BED9157C-5406-B682-60A4-56E581AA72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883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3" name="Espace réservé du texte 33">
            <a:extLst>
              <a:ext uri="{FF2B5EF4-FFF2-40B4-BE49-F238E27FC236}">
                <a16:creationId xmlns:a16="http://schemas.microsoft.com/office/drawing/2014/main" id="{DF142F90-5DBE-DC31-552A-14CCC600C2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883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4" name="Espace réservé du texte 21">
            <a:extLst>
              <a:ext uri="{FF2B5EF4-FFF2-40B4-BE49-F238E27FC236}">
                <a16:creationId xmlns:a16="http://schemas.microsoft.com/office/drawing/2014/main" id="{899ACD3C-9AC6-08F7-2CEA-61300DD92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9543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16BC776A-9233-37AA-B1BD-33B400BB96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9543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6" name="Espace réservé du texte 21">
            <a:extLst>
              <a:ext uri="{FF2B5EF4-FFF2-40B4-BE49-F238E27FC236}">
                <a16:creationId xmlns:a16="http://schemas.microsoft.com/office/drawing/2014/main" id="{94C41354-4C25-2384-9AEB-04374CCEBDB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78206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E998968F-1561-98F4-8348-3D46414A92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78206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3ABAF8E-4781-8C63-A354-71FC2D27B125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22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ograms &amp; text">
    <p:bg>
      <p:bgPr>
        <a:solidFill>
          <a:srgbClr val="DE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46F72AEB-CB6C-DCB8-73FE-13D72E5BC2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749"/>
          <a:stretch/>
        </p:blipFill>
        <p:spPr>
          <a:xfrm flipV="1">
            <a:off x="3601291" y="1728983"/>
            <a:ext cx="8590709" cy="4553682"/>
          </a:xfrm>
          <a:prstGeom prst="rect">
            <a:avLst/>
          </a:prstGeom>
        </p:spPr>
      </p:pic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B14D94FD-77AC-B466-ACCB-50D211BC325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5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Espace réservé du texte 48">
            <a:extLst>
              <a:ext uri="{FF2B5EF4-FFF2-40B4-BE49-F238E27FC236}">
                <a16:creationId xmlns:a16="http://schemas.microsoft.com/office/drawing/2014/main" id="{B112B310-2E08-F893-FCE5-8CD34669810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36037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1" name="Espace réservé du texte 48">
            <a:extLst>
              <a:ext uri="{FF2B5EF4-FFF2-40B4-BE49-F238E27FC236}">
                <a16:creationId xmlns:a16="http://schemas.microsoft.com/office/drawing/2014/main" id="{E60D5FA9-91D3-D6DA-01F7-3BD21C5F536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88498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Espace réservé du texte 64">
            <a:extLst>
              <a:ext uri="{FF2B5EF4-FFF2-40B4-BE49-F238E27FC236}">
                <a16:creationId xmlns:a16="http://schemas.microsoft.com/office/drawing/2014/main" id="{40D029A0-E324-9617-B306-ED50678D54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33130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5B7F659F-1E17-11CE-8522-F3E18A2355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2464" y="750889"/>
            <a:ext cx="4942161" cy="811057"/>
          </a:xfrm>
        </p:spPr>
        <p:txBody>
          <a:bodyPr/>
          <a:lstStyle>
            <a:lvl1pPr>
              <a:spcAft>
                <a:spcPts val="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8" name="Titre 23">
            <a:extLst>
              <a:ext uri="{FF2B5EF4-FFF2-40B4-BE49-F238E27FC236}">
                <a16:creationId xmlns:a16="http://schemas.microsoft.com/office/drawing/2014/main" id="{3966087E-3D46-9B73-9E95-66DDA1DB4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636041"/>
            <a:ext cx="5520001" cy="1194230"/>
          </a:xfrm>
        </p:spPr>
        <p:txBody>
          <a:bodyPr/>
          <a:lstStyle>
            <a:lvl1pPr>
              <a:defRPr sz="4400"/>
            </a:lvl1pPr>
          </a:lstStyle>
          <a:p>
            <a:r>
              <a:rPr lang="fr-FR" dirty="0"/>
              <a:t>Título de </a:t>
            </a:r>
            <a:r>
              <a:rPr lang="fr-FR" dirty="0" err="1"/>
              <a:t>diapositiva</a:t>
            </a:r>
            <a:r>
              <a:rPr lang="fr-FR" dirty="0"/>
              <a:t> en dos </a:t>
            </a:r>
            <a:r>
              <a:rPr lang="fr-FR" dirty="0" err="1"/>
              <a:t>líneas</a:t>
            </a:r>
            <a:endParaRPr lang="en-US" dirty="0"/>
          </a:p>
        </p:txBody>
      </p:sp>
      <p:sp>
        <p:nvSpPr>
          <p:cNvPr id="42" name="Espace réservé du texte 21">
            <a:extLst>
              <a:ext uri="{FF2B5EF4-FFF2-40B4-BE49-F238E27FC236}">
                <a16:creationId xmlns:a16="http://schemas.microsoft.com/office/drawing/2014/main" id="{BED9157C-5406-B682-60A4-56E581AA72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883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3" name="Espace réservé du texte 33">
            <a:extLst>
              <a:ext uri="{FF2B5EF4-FFF2-40B4-BE49-F238E27FC236}">
                <a16:creationId xmlns:a16="http://schemas.microsoft.com/office/drawing/2014/main" id="{DF142F90-5DBE-DC31-552A-14CCC600C2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883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4" name="Espace réservé du texte 21">
            <a:extLst>
              <a:ext uri="{FF2B5EF4-FFF2-40B4-BE49-F238E27FC236}">
                <a16:creationId xmlns:a16="http://schemas.microsoft.com/office/drawing/2014/main" id="{899ACD3C-9AC6-08F7-2CEA-61300DD92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9543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16BC776A-9233-37AA-B1BD-33B400BB96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9543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6" name="Espace réservé du texte 21">
            <a:extLst>
              <a:ext uri="{FF2B5EF4-FFF2-40B4-BE49-F238E27FC236}">
                <a16:creationId xmlns:a16="http://schemas.microsoft.com/office/drawing/2014/main" id="{94C41354-4C25-2384-9AEB-04374CCEBDB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78206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E998968F-1561-98F4-8348-3D46414A92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78206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3ABAF8E-4781-8C63-A354-71FC2D27B125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83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ograms &amp; text">
    <p:bg>
      <p:bgPr>
        <a:solidFill>
          <a:srgbClr val="F6A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46F72AEB-CB6C-DCB8-73FE-13D72E5BC2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749"/>
          <a:stretch/>
        </p:blipFill>
        <p:spPr>
          <a:xfrm flipV="1">
            <a:off x="3601291" y="1728983"/>
            <a:ext cx="8590709" cy="4553682"/>
          </a:xfrm>
          <a:prstGeom prst="rect">
            <a:avLst/>
          </a:prstGeom>
        </p:spPr>
      </p:pic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B14D94FD-77AC-B466-ACCB-50D211BC325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5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Espace réservé du texte 48">
            <a:extLst>
              <a:ext uri="{FF2B5EF4-FFF2-40B4-BE49-F238E27FC236}">
                <a16:creationId xmlns:a16="http://schemas.microsoft.com/office/drawing/2014/main" id="{B112B310-2E08-F893-FCE5-8CD34669810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36037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1" name="Espace réservé du texte 48">
            <a:extLst>
              <a:ext uri="{FF2B5EF4-FFF2-40B4-BE49-F238E27FC236}">
                <a16:creationId xmlns:a16="http://schemas.microsoft.com/office/drawing/2014/main" id="{E60D5FA9-91D3-D6DA-01F7-3BD21C5F536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88498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Espace réservé du texte 64">
            <a:extLst>
              <a:ext uri="{FF2B5EF4-FFF2-40B4-BE49-F238E27FC236}">
                <a16:creationId xmlns:a16="http://schemas.microsoft.com/office/drawing/2014/main" id="{40D029A0-E324-9617-B306-ED50678D54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33130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5B7F659F-1E17-11CE-8522-F3E18A2355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2464" y="750889"/>
            <a:ext cx="4942161" cy="811057"/>
          </a:xfrm>
        </p:spPr>
        <p:txBody>
          <a:bodyPr/>
          <a:lstStyle>
            <a:lvl1pPr>
              <a:spcAft>
                <a:spcPts val="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8" name="Titre 23">
            <a:extLst>
              <a:ext uri="{FF2B5EF4-FFF2-40B4-BE49-F238E27FC236}">
                <a16:creationId xmlns:a16="http://schemas.microsoft.com/office/drawing/2014/main" id="{3966087E-3D46-9B73-9E95-66DDA1DB4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636041"/>
            <a:ext cx="5520001" cy="1194230"/>
          </a:xfrm>
        </p:spPr>
        <p:txBody>
          <a:bodyPr/>
          <a:lstStyle>
            <a:lvl1pPr>
              <a:defRPr sz="4400"/>
            </a:lvl1pPr>
          </a:lstStyle>
          <a:p>
            <a:r>
              <a:rPr lang="fr-FR" dirty="0"/>
              <a:t>Título de </a:t>
            </a:r>
            <a:r>
              <a:rPr lang="fr-FR" dirty="0" err="1"/>
              <a:t>diapositiva</a:t>
            </a:r>
            <a:r>
              <a:rPr lang="fr-FR" dirty="0"/>
              <a:t> en dos </a:t>
            </a:r>
            <a:r>
              <a:rPr lang="fr-FR" dirty="0" err="1"/>
              <a:t>líneas</a:t>
            </a:r>
            <a:endParaRPr lang="en-US" dirty="0"/>
          </a:p>
        </p:txBody>
      </p:sp>
      <p:sp>
        <p:nvSpPr>
          <p:cNvPr id="42" name="Espace réservé du texte 21">
            <a:extLst>
              <a:ext uri="{FF2B5EF4-FFF2-40B4-BE49-F238E27FC236}">
                <a16:creationId xmlns:a16="http://schemas.microsoft.com/office/drawing/2014/main" id="{BED9157C-5406-B682-60A4-56E581AA72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883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3" name="Espace réservé du texte 33">
            <a:extLst>
              <a:ext uri="{FF2B5EF4-FFF2-40B4-BE49-F238E27FC236}">
                <a16:creationId xmlns:a16="http://schemas.microsoft.com/office/drawing/2014/main" id="{DF142F90-5DBE-DC31-552A-14CCC600C2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883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4" name="Espace réservé du texte 21">
            <a:extLst>
              <a:ext uri="{FF2B5EF4-FFF2-40B4-BE49-F238E27FC236}">
                <a16:creationId xmlns:a16="http://schemas.microsoft.com/office/drawing/2014/main" id="{899ACD3C-9AC6-08F7-2CEA-61300DD92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9543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16BC776A-9233-37AA-B1BD-33B400BB96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9543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6" name="Espace réservé du texte 21">
            <a:extLst>
              <a:ext uri="{FF2B5EF4-FFF2-40B4-BE49-F238E27FC236}">
                <a16:creationId xmlns:a16="http://schemas.microsoft.com/office/drawing/2014/main" id="{94C41354-4C25-2384-9AEB-04374CCEBDB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78206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E998968F-1561-98F4-8348-3D46414A92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78206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3ABAF8E-4781-8C63-A354-71FC2D27B125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67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ograms &amp; text">
    <p:bg>
      <p:bgPr>
        <a:solidFill>
          <a:srgbClr val="F9CB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46F72AEB-CB6C-DCB8-73FE-13D72E5BC2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749"/>
          <a:stretch/>
        </p:blipFill>
        <p:spPr>
          <a:xfrm flipV="1">
            <a:off x="3601291" y="1728983"/>
            <a:ext cx="8590709" cy="4553682"/>
          </a:xfrm>
          <a:prstGeom prst="rect">
            <a:avLst/>
          </a:prstGeom>
        </p:spPr>
      </p:pic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B14D94FD-77AC-B466-ACCB-50D211BC325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5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Espace réservé du texte 48">
            <a:extLst>
              <a:ext uri="{FF2B5EF4-FFF2-40B4-BE49-F238E27FC236}">
                <a16:creationId xmlns:a16="http://schemas.microsoft.com/office/drawing/2014/main" id="{B112B310-2E08-F893-FCE5-8CD34669810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36037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1" name="Espace réservé du texte 48">
            <a:extLst>
              <a:ext uri="{FF2B5EF4-FFF2-40B4-BE49-F238E27FC236}">
                <a16:creationId xmlns:a16="http://schemas.microsoft.com/office/drawing/2014/main" id="{E60D5FA9-91D3-D6DA-01F7-3BD21C5F536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88498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Espace réservé du texte 64">
            <a:extLst>
              <a:ext uri="{FF2B5EF4-FFF2-40B4-BE49-F238E27FC236}">
                <a16:creationId xmlns:a16="http://schemas.microsoft.com/office/drawing/2014/main" id="{40D029A0-E324-9617-B306-ED50678D54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33130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5B7F659F-1E17-11CE-8522-F3E18A2355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2464" y="750889"/>
            <a:ext cx="4942161" cy="811057"/>
          </a:xfrm>
        </p:spPr>
        <p:txBody>
          <a:bodyPr/>
          <a:lstStyle>
            <a:lvl1pPr>
              <a:spcAft>
                <a:spcPts val="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8" name="Titre 23">
            <a:extLst>
              <a:ext uri="{FF2B5EF4-FFF2-40B4-BE49-F238E27FC236}">
                <a16:creationId xmlns:a16="http://schemas.microsoft.com/office/drawing/2014/main" id="{3966087E-3D46-9B73-9E95-66DDA1DB4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636041"/>
            <a:ext cx="5520001" cy="1194230"/>
          </a:xfrm>
        </p:spPr>
        <p:txBody>
          <a:bodyPr/>
          <a:lstStyle>
            <a:lvl1pPr>
              <a:defRPr sz="4400"/>
            </a:lvl1pPr>
          </a:lstStyle>
          <a:p>
            <a:r>
              <a:rPr lang="fr-FR" dirty="0"/>
              <a:t>Título de </a:t>
            </a:r>
            <a:r>
              <a:rPr lang="fr-FR" dirty="0" err="1"/>
              <a:t>diapositiva</a:t>
            </a:r>
            <a:r>
              <a:rPr lang="fr-FR" dirty="0"/>
              <a:t> en dos </a:t>
            </a:r>
            <a:r>
              <a:rPr lang="fr-FR" dirty="0" err="1"/>
              <a:t>líneas</a:t>
            </a:r>
            <a:endParaRPr lang="en-US" dirty="0"/>
          </a:p>
        </p:txBody>
      </p:sp>
      <p:sp>
        <p:nvSpPr>
          <p:cNvPr id="42" name="Espace réservé du texte 21">
            <a:extLst>
              <a:ext uri="{FF2B5EF4-FFF2-40B4-BE49-F238E27FC236}">
                <a16:creationId xmlns:a16="http://schemas.microsoft.com/office/drawing/2014/main" id="{BED9157C-5406-B682-60A4-56E581AA72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883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3" name="Espace réservé du texte 33">
            <a:extLst>
              <a:ext uri="{FF2B5EF4-FFF2-40B4-BE49-F238E27FC236}">
                <a16:creationId xmlns:a16="http://schemas.microsoft.com/office/drawing/2014/main" id="{DF142F90-5DBE-DC31-552A-14CCC600C2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883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4" name="Espace réservé du texte 21">
            <a:extLst>
              <a:ext uri="{FF2B5EF4-FFF2-40B4-BE49-F238E27FC236}">
                <a16:creationId xmlns:a16="http://schemas.microsoft.com/office/drawing/2014/main" id="{899ACD3C-9AC6-08F7-2CEA-61300DD92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9543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16BC776A-9233-37AA-B1BD-33B400BB96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9543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6" name="Espace réservé du texte 21">
            <a:extLst>
              <a:ext uri="{FF2B5EF4-FFF2-40B4-BE49-F238E27FC236}">
                <a16:creationId xmlns:a16="http://schemas.microsoft.com/office/drawing/2014/main" id="{94C41354-4C25-2384-9AEB-04374CCEBDB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78206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E998968F-1561-98F4-8348-3D46414A92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78206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3ABAF8E-4781-8C63-A354-71FC2D27B125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77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ograms &amp; text">
    <p:bg>
      <p:bgPr>
        <a:solidFill>
          <a:srgbClr val="EDCC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46F72AEB-CB6C-DCB8-73FE-13D72E5BC2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749"/>
          <a:stretch/>
        </p:blipFill>
        <p:spPr>
          <a:xfrm flipV="1">
            <a:off x="3601291" y="1728983"/>
            <a:ext cx="8590709" cy="4553682"/>
          </a:xfrm>
          <a:prstGeom prst="rect">
            <a:avLst/>
          </a:prstGeom>
        </p:spPr>
      </p:pic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B14D94FD-77AC-B466-ACCB-50D211BC325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5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Espace réservé du texte 48">
            <a:extLst>
              <a:ext uri="{FF2B5EF4-FFF2-40B4-BE49-F238E27FC236}">
                <a16:creationId xmlns:a16="http://schemas.microsoft.com/office/drawing/2014/main" id="{B112B310-2E08-F893-FCE5-8CD34669810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36037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1" name="Espace réservé du texte 48">
            <a:extLst>
              <a:ext uri="{FF2B5EF4-FFF2-40B4-BE49-F238E27FC236}">
                <a16:creationId xmlns:a16="http://schemas.microsoft.com/office/drawing/2014/main" id="{E60D5FA9-91D3-D6DA-01F7-3BD21C5F536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88498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Espace réservé du texte 64">
            <a:extLst>
              <a:ext uri="{FF2B5EF4-FFF2-40B4-BE49-F238E27FC236}">
                <a16:creationId xmlns:a16="http://schemas.microsoft.com/office/drawing/2014/main" id="{40D029A0-E324-9617-B306-ED50678D54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33130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5B7F659F-1E17-11CE-8522-F3E18A2355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2464" y="750889"/>
            <a:ext cx="4942161" cy="811057"/>
          </a:xfrm>
        </p:spPr>
        <p:txBody>
          <a:bodyPr/>
          <a:lstStyle>
            <a:lvl1pPr>
              <a:spcAft>
                <a:spcPts val="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8" name="Titre 23">
            <a:extLst>
              <a:ext uri="{FF2B5EF4-FFF2-40B4-BE49-F238E27FC236}">
                <a16:creationId xmlns:a16="http://schemas.microsoft.com/office/drawing/2014/main" id="{3966087E-3D46-9B73-9E95-66DDA1DB4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636041"/>
            <a:ext cx="5520001" cy="1194230"/>
          </a:xfrm>
        </p:spPr>
        <p:txBody>
          <a:bodyPr/>
          <a:lstStyle>
            <a:lvl1pPr>
              <a:defRPr sz="4400"/>
            </a:lvl1pPr>
          </a:lstStyle>
          <a:p>
            <a:r>
              <a:rPr lang="fr-FR" dirty="0"/>
              <a:t>Título de </a:t>
            </a:r>
            <a:r>
              <a:rPr lang="fr-FR" dirty="0" err="1"/>
              <a:t>diapositiva</a:t>
            </a:r>
            <a:r>
              <a:rPr lang="fr-FR" dirty="0"/>
              <a:t> en dos </a:t>
            </a:r>
            <a:r>
              <a:rPr lang="fr-FR" dirty="0" err="1"/>
              <a:t>líneas</a:t>
            </a:r>
            <a:endParaRPr lang="en-US" dirty="0"/>
          </a:p>
        </p:txBody>
      </p:sp>
      <p:sp>
        <p:nvSpPr>
          <p:cNvPr id="42" name="Espace réservé du texte 21">
            <a:extLst>
              <a:ext uri="{FF2B5EF4-FFF2-40B4-BE49-F238E27FC236}">
                <a16:creationId xmlns:a16="http://schemas.microsoft.com/office/drawing/2014/main" id="{BED9157C-5406-B682-60A4-56E581AA72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883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3" name="Espace réservé du texte 33">
            <a:extLst>
              <a:ext uri="{FF2B5EF4-FFF2-40B4-BE49-F238E27FC236}">
                <a16:creationId xmlns:a16="http://schemas.microsoft.com/office/drawing/2014/main" id="{DF142F90-5DBE-DC31-552A-14CCC600C2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883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4" name="Espace réservé du texte 21">
            <a:extLst>
              <a:ext uri="{FF2B5EF4-FFF2-40B4-BE49-F238E27FC236}">
                <a16:creationId xmlns:a16="http://schemas.microsoft.com/office/drawing/2014/main" id="{899ACD3C-9AC6-08F7-2CEA-61300DD92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9543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16BC776A-9233-37AA-B1BD-33B400BB96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9543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6" name="Espace réservé du texte 21">
            <a:extLst>
              <a:ext uri="{FF2B5EF4-FFF2-40B4-BE49-F238E27FC236}">
                <a16:creationId xmlns:a16="http://schemas.microsoft.com/office/drawing/2014/main" id="{94C41354-4C25-2384-9AEB-04374CCEBDB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78206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E998968F-1561-98F4-8348-3D46414A92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78206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3ABAF8E-4781-8C63-A354-71FC2D27B125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682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ograms &amp; text">
    <p:bg>
      <p:bgPr>
        <a:solidFill>
          <a:srgbClr val="D0E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46F72AEB-CB6C-DCB8-73FE-13D72E5BC2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749"/>
          <a:stretch/>
        </p:blipFill>
        <p:spPr>
          <a:xfrm flipV="1">
            <a:off x="3601291" y="1728983"/>
            <a:ext cx="8590709" cy="4553682"/>
          </a:xfrm>
          <a:prstGeom prst="rect">
            <a:avLst/>
          </a:prstGeom>
        </p:spPr>
      </p:pic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B14D94FD-77AC-B466-ACCB-50D211BC325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5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Espace réservé du texte 48">
            <a:extLst>
              <a:ext uri="{FF2B5EF4-FFF2-40B4-BE49-F238E27FC236}">
                <a16:creationId xmlns:a16="http://schemas.microsoft.com/office/drawing/2014/main" id="{B112B310-2E08-F893-FCE5-8CD34669810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36037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1" name="Espace réservé du texte 48">
            <a:extLst>
              <a:ext uri="{FF2B5EF4-FFF2-40B4-BE49-F238E27FC236}">
                <a16:creationId xmlns:a16="http://schemas.microsoft.com/office/drawing/2014/main" id="{E60D5FA9-91D3-D6DA-01F7-3BD21C5F536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88498" y="2470406"/>
            <a:ext cx="3316127" cy="3803393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Espace réservé du texte 64">
            <a:extLst>
              <a:ext uri="{FF2B5EF4-FFF2-40B4-BE49-F238E27FC236}">
                <a16:creationId xmlns:a16="http://schemas.microsoft.com/office/drawing/2014/main" id="{40D029A0-E324-9617-B306-ED50678D54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33130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6" name="Espace réservé du texte 22">
            <a:extLst>
              <a:ext uri="{FF2B5EF4-FFF2-40B4-BE49-F238E27FC236}">
                <a16:creationId xmlns:a16="http://schemas.microsoft.com/office/drawing/2014/main" id="{5B7F659F-1E17-11CE-8522-F3E18A2355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2464" y="750889"/>
            <a:ext cx="4942161" cy="811057"/>
          </a:xfrm>
        </p:spPr>
        <p:txBody>
          <a:bodyPr/>
          <a:lstStyle>
            <a:lvl1pPr>
              <a:spcAft>
                <a:spcPts val="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8" name="Titre 23">
            <a:extLst>
              <a:ext uri="{FF2B5EF4-FFF2-40B4-BE49-F238E27FC236}">
                <a16:creationId xmlns:a16="http://schemas.microsoft.com/office/drawing/2014/main" id="{3966087E-3D46-9B73-9E95-66DDA1DB4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636041"/>
            <a:ext cx="5520001" cy="1194230"/>
          </a:xfrm>
        </p:spPr>
        <p:txBody>
          <a:bodyPr/>
          <a:lstStyle>
            <a:lvl1pPr>
              <a:defRPr sz="4400"/>
            </a:lvl1pPr>
          </a:lstStyle>
          <a:p>
            <a:r>
              <a:rPr lang="fr-FR" dirty="0"/>
              <a:t>Título de </a:t>
            </a:r>
            <a:r>
              <a:rPr lang="fr-FR" dirty="0" err="1"/>
              <a:t>diapositiva</a:t>
            </a:r>
            <a:r>
              <a:rPr lang="fr-FR" dirty="0"/>
              <a:t> en dos </a:t>
            </a:r>
            <a:r>
              <a:rPr lang="fr-FR" dirty="0" err="1"/>
              <a:t>líneas</a:t>
            </a:r>
            <a:endParaRPr lang="en-US" dirty="0"/>
          </a:p>
        </p:txBody>
      </p:sp>
      <p:sp>
        <p:nvSpPr>
          <p:cNvPr id="42" name="Espace réservé du texte 21">
            <a:extLst>
              <a:ext uri="{FF2B5EF4-FFF2-40B4-BE49-F238E27FC236}">
                <a16:creationId xmlns:a16="http://schemas.microsoft.com/office/drawing/2014/main" id="{BED9157C-5406-B682-60A4-56E581AA72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883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3" name="Espace réservé du texte 33">
            <a:extLst>
              <a:ext uri="{FF2B5EF4-FFF2-40B4-BE49-F238E27FC236}">
                <a16:creationId xmlns:a16="http://schemas.microsoft.com/office/drawing/2014/main" id="{DF142F90-5DBE-DC31-552A-14CCC600C2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883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4" name="Espace réservé du texte 21">
            <a:extLst>
              <a:ext uri="{FF2B5EF4-FFF2-40B4-BE49-F238E27FC236}">
                <a16:creationId xmlns:a16="http://schemas.microsoft.com/office/drawing/2014/main" id="{899ACD3C-9AC6-08F7-2CEA-61300DD92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9543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16BC776A-9233-37AA-B1BD-33B400BB96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9543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6" name="Espace réservé du texte 21">
            <a:extLst>
              <a:ext uri="{FF2B5EF4-FFF2-40B4-BE49-F238E27FC236}">
                <a16:creationId xmlns:a16="http://schemas.microsoft.com/office/drawing/2014/main" id="{94C41354-4C25-2384-9AEB-04374CCEBDB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78206" y="4052946"/>
            <a:ext cx="2536710" cy="1706714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E998968F-1561-98F4-8348-3D46414A92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78206" y="3517695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3ABAF8E-4781-8C63-A354-71FC2D27B125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00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ograms &amp; text 2">
    <p:bg>
      <p:bgPr>
        <a:solidFill>
          <a:srgbClr val="A1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780DFD-0FC9-05AC-1F3D-BA2CEE1A53CD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A1E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742A50-CA33-93EE-ED62-8818E7692DBE}"/>
              </a:ext>
            </a:extLst>
          </p:cNvPr>
          <p:cNvSpPr/>
          <p:nvPr userDrawn="1"/>
        </p:nvSpPr>
        <p:spPr>
          <a:xfrm>
            <a:off x="587374" y="1461812"/>
            <a:ext cx="11604625" cy="4811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3B7E7295-986D-FF55-2844-0664A97900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2526"/>
          <a:stretch/>
        </p:blipFill>
        <p:spPr>
          <a:xfrm rot="10800000">
            <a:off x="9545880" y="-4"/>
            <a:ext cx="2265120" cy="1442657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58D453E1-3507-2657-8C2E-F1F4B3911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9933" b="10002"/>
          <a:stretch/>
        </p:blipFill>
        <p:spPr>
          <a:xfrm flipH="1">
            <a:off x="3755012" y="6273801"/>
            <a:ext cx="1957725" cy="584200"/>
          </a:xfrm>
          <a:prstGeom prst="rect">
            <a:avLst/>
          </a:prstGeom>
        </p:spPr>
      </p:pic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1D65900-767F-48F2-A7C2-B36FCCA3D570}"/>
              </a:ext>
            </a:extLst>
          </p:cNvPr>
          <p:cNvCxnSpPr>
            <a:cxnSpLocks/>
          </p:cNvCxnSpPr>
          <p:nvPr userDrawn="1"/>
        </p:nvCxnSpPr>
        <p:spPr>
          <a:xfrm>
            <a:off x="1409700" y="3867806"/>
            <a:ext cx="10782299" cy="0"/>
          </a:xfrm>
          <a:prstGeom prst="line">
            <a:avLst/>
          </a:prstGeom>
          <a:ln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texte 64">
            <a:extLst>
              <a:ext uri="{FF2B5EF4-FFF2-40B4-BE49-F238E27FC236}">
                <a16:creationId xmlns:a16="http://schemas.microsoft.com/office/drawing/2014/main" id="{C8121B04-D651-C10F-D160-EC72FBF2DC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33130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2" name="Espace réservé du texte 21">
            <a:extLst>
              <a:ext uri="{FF2B5EF4-FFF2-40B4-BE49-F238E27FC236}">
                <a16:creationId xmlns:a16="http://schemas.microsoft.com/office/drawing/2014/main" id="{63AB0E21-A9BF-995E-5E18-8BBC32DA8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0592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3" name="Espace réservé du texte 33">
            <a:extLst>
              <a:ext uri="{FF2B5EF4-FFF2-40B4-BE49-F238E27FC236}">
                <a16:creationId xmlns:a16="http://schemas.microsoft.com/office/drawing/2014/main" id="{C528BF93-1052-C693-85F3-D747F1D9F1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70592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4" name="Espace réservé du texte 21">
            <a:extLst>
              <a:ext uri="{FF2B5EF4-FFF2-40B4-BE49-F238E27FC236}">
                <a16:creationId xmlns:a16="http://schemas.microsoft.com/office/drawing/2014/main" id="{5686C0E1-89D9-DA3D-C29A-734F560CE56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8517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E4D75553-455B-6D3C-482F-3A9FC028D3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8517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6" name="Espace réservé du texte 21">
            <a:extLst>
              <a:ext uri="{FF2B5EF4-FFF2-40B4-BE49-F238E27FC236}">
                <a16:creationId xmlns:a16="http://schemas.microsoft.com/office/drawing/2014/main" id="{7CF86673-0F78-C4F4-DB92-08C68164A7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99142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F58309D8-2DF6-3F51-38AA-B38BD3A269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99142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8" name="Espace réservé du texte 21">
            <a:extLst>
              <a:ext uri="{FF2B5EF4-FFF2-40B4-BE49-F238E27FC236}">
                <a16:creationId xmlns:a16="http://schemas.microsoft.com/office/drawing/2014/main" id="{88D32C78-6219-09C2-36A2-0E8992A29C6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0592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9" name="Espace réservé du texte 33">
            <a:extLst>
              <a:ext uri="{FF2B5EF4-FFF2-40B4-BE49-F238E27FC236}">
                <a16:creationId xmlns:a16="http://schemas.microsoft.com/office/drawing/2014/main" id="{9BCF8CA9-0741-A869-3F2B-2B870F1F47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0592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0" name="Espace réservé du texte 21">
            <a:extLst>
              <a:ext uri="{FF2B5EF4-FFF2-40B4-BE49-F238E27FC236}">
                <a16:creationId xmlns:a16="http://schemas.microsoft.com/office/drawing/2014/main" id="{7EEEDDCA-487A-81ED-7A1D-F384C06281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28517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1" name="Espace réservé du texte 33">
            <a:extLst>
              <a:ext uri="{FF2B5EF4-FFF2-40B4-BE49-F238E27FC236}">
                <a16:creationId xmlns:a16="http://schemas.microsoft.com/office/drawing/2014/main" id="{7331A7E7-8360-F1E9-0C17-7C3A2D78A2A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8517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2" name="Espace réservé du texte 21">
            <a:extLst>
              <a:ext uri="{FF2B5EF4-FFF2-40B4-BE49-F238E27FC236}">
                <a16:creationId xmlns:a16="http://schemas.microsoft.com/office/drawing/2014/main" id="{873C1ACA-DBAD-B7F3-C969-B865E22BD3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99142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9959747-7AFF-10F6-4956-C96D7C6880D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99142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4" name="Titre 53">
            <a:extLst>
              <a:ext uri="{FF2B5EF4-FFF2-40B4-BE49-F238E27FC236}">
                <a16:creationId xmlns:a16="http://schemas.microsoft.com/office/drawing/2014/main" id="{D1E623EF-DC57-81A8-6ADE-F1BA43F2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6853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29476E9-5310-2CA3-FFD4-D4F3A0434883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33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ograms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780DFD-0FC9-05AC-1F3D-BA2CEE1A53CD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B3D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742A50-CA33-93EE-ED62-8818E7692DBE}"/>
              </a:ext>
            </a:extLst>
          </p:cNvPr>
          <p:cNvSpPr/>
          <p:nvPr userDrawn="1"/>
        </p:nvSpPr>
        <p:spPr>
          <a:xfrm>
            <a:off x="587374" y="1461812"/>
            <a:ext cx="11604625" cy="4811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3B7E7295-986D-FF55-2844-0664A97900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2526"/>
          <a:stretch/>
        </p:blipFill>
        <p:spPr>
          <a:xfrm rot="10800000">
            <a:off x="9545880" y="-4"/>
            <a:ext cx="2265120" cy="1442657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58D453E1-3507-2657-8C2E-F1F4B3911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9933" b="10002"/>
          <a:stretch/>
        </p:blipFill>
        <p:spPr>
          <a:xfrm flipH="1">
            <a:off x="3755012" y="6273801"/>
            <a:ext cx="1957725" cy="584200"/>
          </a:xfrm>
          <a:prstGeom prst="rect">
            <a:avLst/>
          </a:prstGeom>
        </p:spPr>
      </p:pic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1D65900-767F-48F2-A7C2-B36FCCA3D570}"/>
              </a:ext>
            </a:extLst>
          </p:cNvPr>
          <p:cNvCxnSpPr>
            <a:cxnSpLocks/>
          </p:cNvCxnSpPr>
          <p:nvPr userDrawn="1"/>
        </p:nvCxnSpPr>
        <p:spPr>
          <a:xfrm>
            <a:off x="1409700" y="3867806"/>
            <a:ext cx="10782299" cy="0"/>
          </a:xfrm>
          <a:prstGeom prst="line">
            <a:avLst/>
          </a:prstGeom>
          <a:ln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texte 64">
            <a:extLst>
              <a:ext uri="{FF2B5EF4-FFF2-40B4-BE49-F238E27FC236}">
                <a16:creationId xmlns:a16="http://schemas.microsoft.com/office/drawing/2014/main" id="{C8121B04-D651-C10F-D160-EC72FBF2DC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33130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2" name="Espace réservé du texte 21">
            <a:extLst>
              <a:ext uri="{FF2B5EF4-FFF2-40B4-BE49-F238E27FC236}">
                <a16:creationId xmlns:a16="http://schemas.microsoft.com/office/drawing/2014/main" id="{63AB0E21-A9BF-995E-5E18-8BBC32DA8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0592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3" name="Espace réservé du texte 33">
            <a:extLst>
              <a:ext uri="{FF2B5EF4-FFF2-40B4-BE49-F238E27FC236}">
                <a16:creationId xmlns:a16="http://schemas.microsoft.com/office/drawing/2014/main" id="{C528BF93-1052-C693-85F3-D747F1D9F1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70592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4" name="Espace réservé du texte 21">
            <a:extLst>
              <a:ext uri="{FF2B5EF4-FFF2-40B4-BE49-F238E27FC236}">
                <a16:creationId xmlns:a16="http://schemas.microsoft.com/office/drawing/2014/main" id="{5686C0E1-89D9-DA3D-C29A-734F560CE56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8517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E4D75553-455B-6D3C-482F-3A9FC028D3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8517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6" name="Espace réservé du texte 21">
            <a:extLst>
              <a:ext uri="{FF2B5EF4-FFF2-40B4-BE49-F238E27FC236}">
                <a16:creationId xmlns:a16="http://schemas.microsoft.com/office/drawing/2014/main" id="{7CF86673-0F78-C4F4-DB92-08C68164A7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99142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F58309D8-2DF6-3F51-38AA-B38BD3A269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99142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8" name="Espace réservé du texte 21">
            <a:extLst>
              <a:ext uri="{FF2B5EF4-FFF2-40B4-BE49-F238E27FC236}">
                <a16:creationId xmlns:a16="http://schemas.microsoft.com/office/drawing/2014/main" id="{88D32C78-6219-09C2-36A2-0E8992A29C6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0592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9" name="Espace réservé du texte 33">
            <a:extLst>
              <a:ext uri="{FF2B5EF4-FFF2-40B4-BE49-F238E27FC236}">
                <a16:creationId xmlns:a16="http://schemas.microsoft.com/office/drawing/2014/main" id="{9BCF8CA9-0741-A869-3F2B-2B870F1F47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0592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0" name="Espace réservé du texte 21">
            <a:extLst>
              <a:ext uri="{FF2B5EF4-FFF2-40B4-BE49-F238E27FC236}">
                <a16:creationId xmlns:a16="http://schemas.microsoft.com/office/drawing/2014/main" id="{7EEEDDCA-487A-81ED-7A1D-F384C06281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28517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1" name="Espace réservé du texte 33">
            <a:extLst>
              <a:ext uri="{FF2B5EF4-FFF2-40B4-BE49-F238E27FC236}">
                <a16:creationId xmlns:a16="http://schemas.microsoft.com/office/drawing/2014/main" id="{7331A7E7-8360-F1E9-0C17-7C3A2D78A2A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8517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2" name="Espace réservé du texte 21">
            <a:extLst>
              <a:ext uri="{FF2B5EF4-FFF2-40B4-BE49-F238E27FC236}">
                <a16:creationId xmlns:a16="http://schemas.microsoft.com/office/drawing/2014/main" id="{873C1ACA-DBAD-B7F3-C969-B865E22BD3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99142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9959747-7AFF-10F6-4956-C96D7C6880D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99142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4" name="Titre 53">
            <a:extLst>
              <a:ext uri="{FF2B5EF4-FFF2-40B4-BE49-F238E27FC236}">
                <a16:creationId xmlns:a16="http://schemas.microsoft.com/office/drawing/2014/main" id="{D1E623EF-DC57-81A8-6ADE-F1BA43F2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6853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29476E9-5310-2CA3-FFD4-D4F3A0434883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34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ograms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780DFD-0FC9-05AC-1F3D-BA2CEE1A53CD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FFE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742A50-CA33-93EE-ED62-8818E7692DBE}"/>
              </a:ext>
            </a:extLst>
          </p:cNvPr>
          <p:cNvSpPr/>
          <p:nvPr userDrawn="1"/>
        </p:nvSpPr>
        <p:spPr>
          <a:xfrm>
            <a:off x="587374" y="1461812"/>
            <a:ext cx="11604625" cy="4811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3B7E7295-986D-FF55-2844-0664A97900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2526"/>
          <a:stretch/>
        </p:blipFill>
        <p:spPr>
          <a:xfrm rot="10800000">
            <a:off x="9545880" y="-4"/>
            <a:ext cx="2265120" cy="1442657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58D453E1-3507-2657-8C2E-F1F4B3911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9933" b="10002"/>
          <a:stretch/>
        </p:blipFill>
        <p:spPr>
          <a:xfrm flipH="1">
            <a:off x="3755012" y="6273801"/>
            <a:ext cx="1957725" cy="584200"/>
          </a:xfrm>
          <a:prstGeom prst="rect">
            <a:avLst/>
          </a:prstGeom>
        </p:spPr>
      </p:pic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1D65900-767F-48F2-A7C2-B36FCCA3D570}"/>
              </a:ext>
            </a:extLst>
          </p:cNvPr>
          <p:cNvCxnSpPr>
            <a:cxnSpLocks/>
          </p:cNvCxnSpPr>
          <p:nvPr userDrawn="1"/>
        </p:nvCxnSpPr>
        <p:spPr>
          <a:xfrm>
            <a:off x="1409700" y="3867806"/>
            <a:ext cx="10782299" cy="0"/>
          </a:xfrm>
          <a:prstGeom prst="line">
            <a:avLst/>
          </a:prstGeom>
          <a:ln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texte 64">
            <a:extLst>
              <a:ext uri="{FF2B5EF4-FFF2-40B4-BE49-F238E27FC236}">
                <a16:creationId xmlns:a16="http://schemas.microsoft.com/office/drawing/2014/main" id="{C8121B04-D651-C10F-D160-EC72FBF2DC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33130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2" name="Espace réservé du texte 21">
            <a:extLst>
              <a:ext uri="{FF2B5EF4-FFF2-40B4-BE49-F238E27FC236}">
                <a16:creationId xmlns:a16="http://schemas.microsoft.com/office/drawing/2014/main" id="{63AB0E21-A9BF-995E-5E18-8BBC32DA8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0592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3" name="Espace réservé du texte 33">
            <a:extLst>
              <a:ext uri="{FF2B5EF4-FFF2-40B4-BE49-F238E27FC236}">
                <a16:creationId xmlns:a16="http://schemas.microsoft.com/office/drawing/2014/main" id="{C528BF93-1052-C693-85F3-D747F1D9F1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70592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4" name="Espace réservé du texte 21">
            <a:extLst>
              <a:ext uri="{FF2B5EF4-FFF2-40B4-BE49-F238E27FC236}">
                <a16:creationId xmlns:a16="http://schemas.microsoft.com/office/drawing/2014/main" id="{5686C0E1-89D9-DA3D-C29A-734F560CE56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8517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E4D75553-455B-6D3C-482F-3A9FC028D3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8517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6" name="Espace réservé du texte 21">
            <a:extLst>
              <a:ext uri="{FF2B5EF4-FFF2-40B4-BE49-F238E27FC236}">
                <a16:creationId xmlns:a16="http://schemas.microsoft.com/office/drawing/2014/main" id="{7CF86673-0F78-C4F4-DB92-08C68164A7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99142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F58309D8-2DF6-3F51-38AA-B38BD3A269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99142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8" name="Espace réservé du texte 21">
            <a:extLst>
              <a:ext uri="{FF2B5EF4-FFF2-40B4-BE49-F238E27FC236}">
                <a16:creationId xmlns:a16="http://schemas.microsoft.com/office/drawing/2014/main" id="{88D32C78-6219-09C2-36A2-0E8992A29C6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0592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9" name="Espace réservé du texte 33">
            <a:extLst>
              <a:ext uri="{FF2B5EF4-FFF2-40B4-BE49-F238E27FC236}">
                <a16:creationId xmlns:a16="http://schemas.microsoft.com/office/drawing/2014/main" id="{9BCF8CA9-0741-A869-3F2B-2B870F1F47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0592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0" name="Espace réservé du texte 21">
            <a:extLst>
              <a:ext uri="{FF2B5EF4-FFF2-40B4-BE49-F238E27FC236}">
                <a16:creationId xmlns:a16="http://schemas.microsoft.com/office/drawing/2014/main" id="{7EEEDDCA-487A-81ED-7A1D-F384C06281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28517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1" name="Espace réservé du texte 33">
            <a:extLst>
              <a:ext uri="{FF2B5EF4-FFF2-40B4-BE49-F238E27FC236}">
                <a16:creationId xmlns:a16="http://schemas.microsoft.com/office/drawing/2014/main" id="{7331A7E7-8360-F1E9-0C17-7C3A2D78A2A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8517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2" name="Espace réservé du texte 21">
            <a:extLst>
              <a:ext uri="{FF2B5EF4-FFF2-40B4-BE49-F238E27FC236}">
                <a16:creationId xmlns:a16="http://schemas.microsoft.com/office/drawing/2014/main" id="{873C1ACA-DBAD-B7F3-C969-B865E22BD3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99142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9959747-7AFF-10F6-4956-C96D7C6880D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99142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4" name="Titre 53">
            <a:extLst>
              <a:ext uri="{FF2B5EF4-FFF2-40B4-BE49-F238E27FC236}">
                <a16:creationId xmlns:a16="http://schemas.microsoft.com/office/drawing/2014/main" id="{D1E623EF-DC57-81A8-6ADE-F1BA43F2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6853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29476E9-5310-2CA3-FFD4-D4F3A0434883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73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with image 2">
    <p:bg>
      <p:bgPr>
        <a:solidFill>
          <a:srgbClr val="3854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A6D09F4E-F03E-B577-8A17-F5B8B19580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584199"/>
            <a:ext cx="6096000" cy="56896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08AF77A-BB2C-39EE-4408-230A0BDF44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6566" y="1092200"/>
            <a:ext cx="1514059" cy="621900"/>
          </a:xfrm>
          <a:prstGeom prst="roundRect">
            <a:avLst>
              <a:gd name="adj" fmla="val 6331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 CLIENTE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1E5FFB92-5A86-3EF7-9193-63BCC2D9C3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698" y="1122396"/>
            <a:ext cx="1809752" cy="61431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35CF261-C76E-FB0F-B4DE-45EFCEBDCF59}"/>
              </a:ext>
            </a:extLst>
          </p:cNvPr>
          <p:cNvCxnSpPr>
            <a:cxnSpLocks/>
          </p:cNvCxnSpPr>
          <p:nvPr userDrawn="1"/>
        </p:nvCxnSpPr>
        <p:spPr>
          <a:xfrm>
            <a:off x="3089275" y="1122396"/>
            <a:ext cx="0" cy="604804"/>
          </a:xfrm>
          <a:prstGeom prst="line">
            <a:avLst/>
          </a:prstGeom>
          <a:ln cap="rnd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9">
            <a:extLst>
              <a:ext uri="{FF2B5EF4-FFF2-40B4-BE49-F238E27FC236}">
                <a16:creationId xmlns:a16="http://schemas.microsoft.com/office/drawing/2014/main" id="{3FB6175F-5029-FCE6-EC1C-3D28420FB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698" y="2668006"/>
            <a:ext cx="4542761" cy="1357894"/>
          </a:xfrm>
        </p:spPr>
        <p:txBody>
          <a:bodyPr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88DB07F7-A283-AE90-68FF-164DFEA69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698" y="4168901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en-US" dirty="0"/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63237260-E902-3AD5-DAAA-A621F55C9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8698" y="4902200"/>
            <a:ext cx="1195200" cy="352800"/>
          </a:xfrm>
          <a:prstGeom prst="roundRect">
            <a:avLst>
              <a:gd name="adj" fmla="val 7971"/>
            </a:avLst>
          </a:prstGeom>
          <a:solidFill>
            <a:srgbClr val="77AD18"/>
          </a:solidFill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00/00/0000</a:t>
            </a:r>
            <a:endParaRPr lang="en-US" dirty="0"/>
          </a:p>
        </p:txBody>
      </p:sp>
      <p:sp>
        <p:nvSpPr>
          <p:cNvPr id="23" name="Graphique 44">
            <a:extLst>
              <a:ext uri="{FF2B5EF4-FFF2-40B4-BE49-F238E27FC236}">
                <a16:creationId xmlns:a16="http://schemas.microsoft.com/office/drawing/2014/main" id="{62A28E3D-1403-CC50-DCFB-13D12BA4ADEF}"/>
              </a:ext>
            </a:extLst>
          </p:cNvPr>
          <p:cNvSpPr/>
          <p:nvPr userDrawn="1"/>
        </p:nvSpPr>
        <p:spPr>
          <a:xfrm rot="5400000">
            <a:off x="3259747" y="4473512"/>
            <a:ext cx="2459091" cy="2752473"/>
          </a:xfrm>
          <a:custGeom>
            <a:avLst/>
            <a:gdLst>
              <a:gd name="connsiteX0" fmla="*/ 2659185 w 2659185"/>
              <a:gd name="connsiteY0" fmla="*/ 3947075 h 4156838"/>
              <a:gd name="connsiteX1" fmla="*/ 382584 w 2659185"/>
              <a:gd name="connsiteY1" fmla="*/ 4008671 h 4156838"/>
              <a:gd name="connsiteX2" fmla="*/ 1661325 w 2659185"/>
              <a:gd name="connsiteY2" fmla="*/ 2690515 h 4156838"/>
              <a:gd name="connsiteX3" fmla="*/ 271711 w 2659185"/>
              <a:gd name="connsiteY3" fmla="*/ 1663093 h 4156838"/>
              <a:gd name="connsiteX4" fmla="*/ 687 w 2659185"/>
              <a:gd name="connsiteY4" fmla="*/ 0 h 4156838"/>
              <a:gd name="connsiteX0" fmla="*/ 2640146 w 2640146"/>
              <a:gd name="connsiteY0" fmla="*/ 3013811 h 3223574"/>
              <a:gd name="connsiteX1" fmla="*/ 363545 w 2640146"/>
              <a:gd name="connsiteY1" fmla="*/ 3075407 h 3223574"/>
              <a:gd name="connsiteX2" fmla="*/ 1642286 w 2640146"/>
              <a:gd name="connsiteY2" fmla="*/ 1757251 h 3223574"/>
              <a:gd name="connsiteX3" fmla="*/ 252672 w 2640146"/>
              <a:gd name="connsiteY3" fmla="*/ 729829 h 3223574"/>
              <a:gd name="connsiteX4" fmla="*/ 2087 w 2640146"/>
              <a:gd name="connsiteY4" fmla="*/ -1 h 3223574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729830 h 3223575"/>
              <a:gd name="connsiteX4" fmla="*/ 0 w 2638059"/>
              <a:gd name="connsiteY4" fmla="*/ 0 h 3223575"/>
              <a:gd name="connsiteX0" fmla="*/ 2648423 w 2648423"/>
              <a:gd name="connsiteY0" fmla="*/ 3013812 h 3223575"/>
              <a:gd name="connsiteX1" fmla="*/ 371822 w 2648423"/>
              <a:gd name="connsiteY1" fmla="*/ 3075408 h 3223575"/>
              <a:gd name="connsiteX2" fmla="*/ 1650563 w 2648423"/>
              <a:gd name="connsiteY2" fmla="*/ 1757252 h 3223575"/>
              <a:gd name="connsiteX3" fmla="*/ 260949 w 2648423"/>
              <a:gd name="connsiteY3" fmla="*/ 729830 h 3223575"/>
              <a:gd name="connsiteX4" fmla="*/ 10364 w 2648423"/>
              <a:gd name="connsiteY4" fmla="*/ 0 h 3223575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729830 h 3223575"/>
              <a:gd name="connsiteX4" fmla="*/ 0 w 2638059"/>
              <a:gd name="connsiteY4" fmla="*/ 0 h 3223575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852449 h 3223575"/>
              <a:gd name="connsiteX4" fmla="*/ 0 w 2638059"/>
              <a:gd name="connsiteY4" fmla="*/ 0 h 3223575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40144 w 2640144"/>
              <a:gd name="connsiteY0" fmla="*/ 2789011 h 2998774"/>
              <a:gd name="connsiteX1" fmla="*/ 363543 w 2640144"/>
              <a:gd name="connsiteY1" fmla="*/ 2850607 h 2998774"/>
              <a:gd name="connsiteX2" fmla="*/ 1642284 w 2640144"/>
              <a:gd name="connsiteY2" fmla="*/ 1532451 h 2998774"/>
              <a:gd name="connsiteX3" fmla="*/ 252670 w 2640144"/>
              <a:gd name="connsiteY3" fmla="*/ 627648 h 2998774"/>
              <a:gd name="connsiteX4" fmla="*/ 2085 w 2640144"/>
              <a:gd name="connsiteY4" fmla="*/ 0 h 2998774"/>
              <a:gd name="connsiteX0" fmla="*/ 2640144 w 2640144"/>
              <a:gd name="connsiteY0" fmla="*/ 2789011 h 2998774"/>
              <a:gd name="connsiteX1" fmla="*/ 363543 w 2640144"/>
              <a:gd name="connsiteY1" fmla="*/ 2850607 h 2998774"/>
              <a:gd name="connsiteX2" fmla="*/ 1642284 w 2640144"/>
              <a:gd name="connsiteY2" fmla="*/ 1532451 h 2998774"/>
              <a:gd name="connsiteX3" fmla="*/ 252670 w 2640144"/>
              <a:gd name="connsiteY3" fmla="*/ 627648 h 2998774"/>
              <a:gd name="connsiteX4" fmla="*/ 2085 w 2640144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39066 w 2639066"/>
              <a:gd name="connsiteY0" fmla="*/ 2789011 h 2998774"/>
              <a:gd name="connsiteX1" fmla="*/ 362465 w 2639066"/>
              <a:gd name="connsiteY1" fmla="*/ 2850607 h 2998774"/>
              <a:gd name="connsiteX2" fmla="*/ 1641206 w 2639066"/>
              <a:gd name="connsiteY2" fmla="*/ 1532451 h 2998774"/>
              <a:gd name="connsiteX3" fmla="*/ 237968 w 2639066"/>
              <a:gd name="connsiteY3" fmla="*/ 627648 h 2998774"/>
              <a:gd name="connsiteX4" fmla="*/ 1007 w 2639066"/>
              <a:gd name="connsiteY4" fmla="*/ 0 h 2998774"/>
              <a:gd name="connsiteX0" fmla="*/ 2639066 w 2639066"/>
              <a:gd name="connsiteY0" fmla="*/ 2789011 h 2998774"/>
              <a:gd name="connsiteX1" fmla="*/ 362465 w 2639066"/>
              <a:gd name="connsiteY1" fmla="*/ 2850607 h 2998774"/>
              <a:gd name="connsiteX2" fmla="*/ 1641206 w 2639066"/>
              <a:gd name="connsiteY2" fmla="*/ 1532451 h 2998774"/>
              <a:gd name="connsiteX3" fmla="*/ 237968 w 2639066"/>
              <a:gd name="connsiteY3" fmla="*/ 627648 h 2998774"/>
              <a:gd name="connsiteX4" fmla="*/ 1007 w 2639066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36961 w 2638059"/>
              <a:gd name="connsiteY3" fmla="*/ 627648 h 2998774"/>
              <a:gd name="connsiteX4" fmla="*/ 0 w 2638059"/>
              <a:gd name="connsiteY4" fmla="*/ 0 h 2998774"/>
              <a:gd name="connsiteX0" fmla="*/ 2638059 w 2638059"/>
              <a:gd name="connsiteY0" fmla="*/ 2743030 h 2952793"/>
              <a:gd name="connsiteX1" fmla="*/ 361458 w 2638059"/>
              <a:gd name="connsiteY1" fmla="*/ 2804626 h 2952793"/>
              <a:gd name="connsiteX2" fmla="*/ 1640199 w 2638059"/>
              <a:gd name="connsiteY2" fmla="*/ 1486470 h 2952793"/>
              <a:gd name="connsiteX3" fmla="*/ 236961 w 2638059"/>
              <a:gd name="connsiteY3" fmla="*/ 581667 h 2952793"/>
              <a:gd name="connsiteX4" fmla="*/ 0 w 2638059"/>
              <a:gd name="connsiteY4" fmla="*/ 0 h 29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059" h="2952793">
                <a:moveTo>
                  <a:pt x="2638059" y="2743030"/>
                </a:moveTo>
                <a:cubicBezTo>
                  <a:pt x="2002385" y="1634301"/>
                  <a:pt x="14055" y="2213304"/>
                  <a:pt x="361458" y="2804626"/>
                </a:cubicBezTo>
                <a:cubicBezTo>
                  <a:pt x="664512" y="3319569"/>
                  <a:pt x="1948180" y="2398092"/>
                  <a:pt x="1640199" y="1486470"/>
                </a:cubicBezTo>
                <a:cubicBezTo>
                  <a:pt x="1470193" y="991238"/>
                  <a:pt x="510327" y="829412"/>
                  <a:pt x="236961" y="581667"/>
                </a:cubicBezTo>
                <a:cubicBezTo>
                  <a:pt x="-36405" y="333922"/>
                  <a:pt x="4352" y="142996"/>
                  <a:pt x="0" y="0"/>
                </a:cubicBezTo>
              </a:path>
            </a:pathLst>
          </a:custGeom>
          <a:noFill/>
          <a:ln w="254000" cap="flat">
            <a:solidFill>
              <a:srgbClr val="77AD18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16DF4586-1045-C85F-A9CF-6A4F7D6A7F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8698" y="5635779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ID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114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ograms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780DFD-0FC9-05AC-1F3D-BA2CEE1A53CD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FFC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742A50-CA33-93EE-ED62-8818E7692DBE}"/>
              </a:ext>
            </a:extLst>
          </p:cNvPr>
          <p:cNvSpPr/>
          <p:nvPr userDrawn="1"/>
        </p:nvSpPr>
        <p:spPr>
          <a:xfrm>
            <a:off x="587374" y="1461812"/>
            <a:ext cx="11604625" cy="4811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3B7E7295-986D-FF55-2844-0664A97900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2526"/>
          <a:stretch/>
        </p:blipFill>
        <p:spPr>
          <a:xfrm rot="10800000">
            <a:off x="9545880" y="-4"/>
            <a:ext cx="2265120" cy="1442657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58D453E1-3507-2657-8C2E-F1F4B3911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9933" b="10002"/>
          <a:stretch/>
        </p:blipFill>
        <p:spPr>
          <a:xfrm flipH="1">
            <a:off x="3755012" y="6273801"/>
            <a:ext cx="1957725" cy="584200"/>
          </a:xfrm>
          <a:prstGeom prst="rect">
            <a:avLst/>
          </a:prstGeom>
        </p:spPr>
      </p:pic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1D65900-767F-48F2-A7C2-B36FCCA3D570}"/>
              </a:ext>
            </a:extLst>
          </p:cNvPr>
          <p:cNvCxnSpPr>
            <a:cxnSpLocks/>
          </p:cNvCxnSpPr>
          <p:nvPr userDrawn="1"/>
        </p:nvCxnSpPr>
        <p:spPr>
          <a:xfrm>
            <a:off x="1409700" y="3867806"/>
            <a:ext cx="10782299" cy="0"/>
          </a:xfrm>
          <a:prstGeom prst="line">
            <a:avLst/>
          </a:prstGeom>
          <a:ln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texte 64">
            <a:extLst>
              <a:ext uri="{FF2B5EF4-FFF2-40B4-BE49-F238E27FC236}">
                <a16:creationId xmlns:a16="http://schemas.microsoft.com/office/drawing/2014/main" id="{C8121B04-D651-C10F-D160-EC72FBF2DC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33130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2" name="Espace réservé du texte 21">
            <a:extLst>
              <a:ext uri="{FF2B5EF4-FFF2-40B4-BE49-F238E27FC236}">
                <a16:creationId xmlns:a16="http://schemas.microsoft.com/office/drawing/2014/main" id="{63AB0E21-A9BF-995E-5E18-8BBC32DA8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0592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3" name="Espace réservé du texte 33">
            <a:extLst>
              <a:ext uri="{FF2B5EF4-FFF2-40B4-BE49-F238E27FC236}">
                <a16:creationId xmlns:a16="http://schemas.microsoft.com/office/drawing/2014/main" id="{C528BF93-1052-C693-85F3-D747F1D9F1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70592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4" name="Espace réservé du texte 21">
            <a:extLst>
              <a:ext uri="{FF2B5EF4-FFF2-40B4-BE49-F238E27FC236}">
                <a16:creationId xmlns:a16="http://schemas.microsoft.com/office/drawing/2014/main" id="{5686C0E1-89D9-DA3D-C29A-734F560CE56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8517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E4D75553-455B-6D3C-482F-3A9FC028D3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8517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6" name="Espace réservé du texte 21">
            <a:extLst>
              <a:ext uri="{FF2B5EF4-FFF2-40B4-BE49-F238E27FC236}">
                <a16:creationId xmlns:a16="http://schemas.microsoft.com/office/drawing/2014/main" id="{7CF86673-0F78-C4F4-DB92-08C68164A7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99142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F58309D8-2DF6-3F51-38AA-B38BD3A269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99142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8" name="Espace réservé du texte 21">
            <a:extLst>
              <a:ext uri="{FF2B5EF4-FFF2-40B4-BE49-F238E27FC236}">
                <a16:creationId xmlns:a16="http://schemas.microsoft.com/office/drawing/2014/main" id="{88D32C78-6219-09C2-36A2-0E8992A29C6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0592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9" name="Espace réservé du texte 33">
            <a:extLst>
              <a:ext uri="{FF2B5EF4-FFF2-40B4-BE49-F238E27FC236}">
                <a16:creationId xmlns:a16="http://schemas.microsoft.com/office/drawing/2014/main" id="{9BCF8CA9-0741-A869-3F2B-2B870F1F47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0592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0" name="Espace réservé du texte 21">
            <a:extLst>
              <a:ext uri="{FF2B5EF4-FFF2-40B4-BE49-F238E27FC236}">
                <a16:creationId xmlns:a16="http://schemas.microsoft.com/office/drawing/2014/main" id="{7EEEDDCA-487A-81ED-7A1D-F384C06281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28517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1" name="Espace réservé du texte 33">
            <a:extLst>
              <a:ext uri="{FF2B5EF4-FFF2-40B4-BE49-F238E27FC236}">
                <a16:creationId xmlns:a16="http://schemas.microsoft.com/office/drawing/2014/main" id="{7331A7E7-8360-F1E9-0C17-7C3A2D78A2A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8517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2" name="Espace réservé du texte 21">
            <a:extLst>
              <a:ext uri="{FF2B5EF4-FFF2-40B4-BE49-F238E27FC236}">
                <a16:creationId xmlns:a16="http://schemas.microsoft.com/office/drawing/2014/main" id="{873C1ACA-DBAD-B7F3-C969-B865E22BD3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99142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9959747-7AFF-10F6-4956-C96D7C6880D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99142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4" name="Titre 53">
            <a:extLst>
              <a:ext uri="{FF2B5EF4-FFF2-40B4-BE49-F238E27FC236}">
                <a16:creationId xmlns:a16="http://schemas.microsoft.com/office/drawing/2014/main" id="{D1E623EF-DC57-81A8-6ADE-F1BA43F2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6853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29476E9-5310-2CA3-FFD4-D4F3A0434883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71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ograms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780DFD-0FC9-05AC-1F3D-BA2CEE1A53CD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BDF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742A50-CA33-93EE-ED62-8818E7692DBE}"/>
              </a:ext>
            </a:extLst>
          </p:cNvPr>
          <p:cNvSpPr/>
          <p:nvPr userDrawn="1"/>
        </p:nvSpPr>
        <p:spPr>
          <a:xfrm>
            <a:off x="587374" y="1461812"/>
            <a:ext cx="11604625" cy="4811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3B7E7295-986D-FF55-2844-0664A97900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2526"/>
          <a:stretch/>
        </p:blipFill>
        <p:spPr>
          <a:xfrm rot="10800000">
            <a:off x="9545880" y="-4"/>
            <a:ext cx="2265120" cy="1442657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58D453E1-3507-2657-8C2E-F1F4B3911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9933" b="10002"/>
          <a:stretch/>
        </p:blipFill>
        <p:spPr>
          <a:xfrm flipH="1">
            <a:off x="3755012" y="6273801"/>
            <a:ext cx="1957725" cy="584200"/>
          </a:xfrm>
          <a:prstGeom prst="rect">
            <a:avLst/>
          </a:prstGeom>
        </p:spPr>
      </p:pic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1D65900-767F-48F2-A7C2-B36FCCA3D570}"/>
              </a:ext>
            </a:extLst>
          </p:cNvPr>
          <p:cNvCxnSpPr>
            <a:cxnSpLocks/>
          </p:cNvCxnSpPr>
          <p:nvPr userDrawn="1"/>
        </p:nvCxnSpPr>
        <p:spPr>
          <a:xfrm>
            <a:off x="1409700" y="3867806"/>
            <a:ext cx="10782299" cy="0"/>
          </a:xfrm>
          <a:prstGeom prst="line">
            <a:avLst/>
          </a:prstGeom>
          <a:ln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texte 64">
            <a:extLst>
              <a:ext uri="{FF2B5EF4-FFF2-40B4-BE49-F238E27FC236}">
                <a16:creationId xmlns:a16="http://schemas.microsoft.com/office/drawing/2014/main" id="{C8121B04-D651-C10F-D160-EC72FBF2DC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33130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2" name="Espace réservé du texte 21">
            <a:extLst>
              <a:ext uri="{FF2B5EF4-FFF2-40B4-BE49-F238E27FC236}">
                <a16:creationId xmlns:a16="http://schemas.microsoft.com/office/drawing/2014/main" id="{63AB0E21-A9BF-995E-5E18-8BBC32DA8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0592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3" name="Espace réservé du texte 33">
            <a:extLst>
              <a:ext uri="{FF2B5EF4-FFF2-40B4-BE49-F238E27FC236}">
                <a16:creationId xmlns:a16="http://schemas.microsoft.com/office/drawing/2014/main" id="{C528BF93-1052-C693-85F3-D747F1D9F1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70592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4" name="Espace réservé du texte 21">
            <a:extLst>
              <a:ext uri="{FF2B5EF4-FFF2-40B4-BE49-F238E27FC236}">
                <a16:creationId xmlns:a16="http://schemas.microsoft.com/office/drawing/2014/main" id="{5686C0E1-89D9-DA3D-C29A-734F560CE56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8517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E4D75553-455B-6D3C-482F-3A9FC028D3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8517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6" name="Espace réservé du texte 21">
            <a:extLst>
              <a:ext uri="{FF2B5EF4-FFF2-40B4-BE49-F238E27FC236}">
                <a16:creationId xmlns:a16="http://schemas.microsoft.com/office/drawing/2014/main" id="{7CF86673-0F78-C4F4-DB92-08C68164A7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99142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F58309D8-2DF6-3F51-38AA-B38BD3A269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99142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8" name="Espace réservé du texte 21">
            <a:extLst>
              <a:ext uri="{FF2B5EF4-FFF2-40B4-BE49-F238E27FC236}">
                <a16:creationId xmlns:a16="http://schemas.microsoft.com/office/drawing/2014/main" id="{88D32C78-6219-09C2-36A2-0E8992A29C6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0592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9" name="Espace réservé du texte 33">
            <a:extLst>
              <a:ext uri="{FF2B5EF4-FFF2-40B4-BE49-F238E27FC236}">
                <a16:creationId xmlns:a16="http://schemas.microsoft.com/office/drawing/2014/main" id="{9BCF8CA9-0741-A869-3F2B-2B870F1F47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0592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0" name="Espace réservé du texte 21">
            <a:extLst>
              <a:ext uri="{FF2B5EF4-FFF2-40B4-BE49-F238E27FC236}">
                <a16:creationId xmlns:a16="http://schemas.microsoft.com/office/drawing/2014/main" id="{7EEEDDCA-487A-81ED-7A1D-F384C06281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28517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1" name="Espace réservé du texte 33">
            <a:extLst>
              <a:ext uri="{FF2B5EF4-FFF2-40B4-BE49-F238E27FC236}">
                <a16:creationId xmlns:a16="http://schemas.microsoft.com/office/drawing/2014/main" id="{7331A7E7-8360-F1E9-0C17-7C3A2D78A2A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8517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2" name="Espace réservé du texte 21">
            <a:extLst>
              <a:ext uri="{FF2B5EF4-FFF2-40B4-BE49-F238E27FC236}">
                <a16:creationId xmlns:a16="http://schemas.microsoft.com/office/drawing/2014/main" id="{873C1ACA-DBAD-B7F3-C969-B865E22BD3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99142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9959747-7AFF-10F6-4956-C96D7C6880D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99142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4" name="Titre 53">
            <a:extLst>
              <a:ext uri="{FF2B5EF4-FFF2-40B4-BE49-F238E27FC236}">
                <a16:creationId xmlns:a16="http://schemas.microsoft.com/office/drawing/2014/main" id="{D1E623EF-DC57-81A8-6ADE-F1BA43F2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6853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29476E9-5310-2CA3-FFD4-D4F3A0434883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106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ograms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780DFD-0FC9-05AC-1F3D-BA2CEE1A53CD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CFE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742A50-CA33-93EE-ED62-8818E7692DBE}"/>
              </a:ext>
            </a:extLst>
          </p:cNvPr>
          <p:cNvSpPr/>
          <p:nvPr userDrawn="1"/>
        </p:nvSpPr>
        <p:spPr>
          <a:xfrm>
            <a:off x="587374" y="1461812"/>
            <a:ext cx="11604625" cy="4811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3B7E7295-986D-FF55-2844-0664A97900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2526"/>
          <a:stretch/>
        </p:blipFill>
        <p:spPr>
          <a:xfrm rot="10800000">
            <a:off x="9545880" y="-4"/>
            <a:ext cx="2265120" cy="1442657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58D453E1-3507-2657-8C2E-F1F4B3911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9933" b="10002"/>
          <a:stretch/>
        </p:blipFill>
        <p:spPr>
          <a:xfrm flipH="1">
            <a:off x="3755012" y="6273801"/>
            <a:ext cx="1957725" cy="584200"/>
          </a:xfrm>
          <a:prstGeom prst="rect">
            <a:avLst/>
          </a:prstGeom>
        </p:spPr>
      </p:pic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1D65900-767F-48F2-A7C2-B36FCCA3D570}"/>
              </a:ext>
            </a:extLst>
          </p:cNvPr>
          <p:cNvCxnSpPr>
            <a:cxnSpLocks/>
          </p:cNvCxnSpPr>
          <p:nvPr userDrawn="1"/>
        </p:nvCxnSpPr>
        <p:spPr>
          <a:xfrm>
            <a:off x="1409700" y="3867806"/>
            <a:ext cx="10782299" cy="0"/>
          </a:xfrm>
          <a:prstGeom prst="line">
            <a:avLst/>
          </a:prstGeom>
          <a:ln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texte 64">
            <a:extLst>
              <a:ext uri="{FF2B5EF4-FFF2-40B4-BE49-F238E27FC236}">
                <a16:creationId xmlns:a16="http://schemas.microsoft.com/office/drawing/2014/main" id="{C8121B04-D651-C10F-D160-EC72FBF2DC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33130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2" name="Espace réservé du texte 21">
            <a:extLst>
              <a:ext uri="{FF2B5EF4-FFF2-40B4-BE49-F238E27FC236}">
                <a16:creationId xmlns:a16="http://schemas.microsoft.com/office/drawing/2014/main" id="{63AB0E21-A9BF-995E-5E18-8BBC32DA8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0592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3" name="Espace réservé du texte 33">
            <a:extLst>
              <a:ext uri="{FF2B5EF4-FFF2-40B4-BE49-F238E27FC236}">
                <a16:creationId xmlns:a16="http://schemas.microsoft.com/office/drawing/2014/main" id="{C528BF93-1052-C693-85F3-D747F1D9F1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70592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4" name="Espace réservé du texte 21">
            <a:extLst>
              <a:ext uri="{FF2B5EF4-FFF2-40B4-BE49-F238E27FC236}">
                <a16:creationId xmlns:a16="http://schemas.microsoft.com/office/drawing/2014/main" id="{5686C0E1-89D9-DA3D-C29A-734F560CE56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8517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E4D75553-455B-6D3C-482F-3A9FC028D3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8517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6" name="Espace réservé du texte 21">
            <a:extLst>
              <a:ext uri="{FF2B5EF4-FFF2-40B4-BE49-F238E27FC236}">
                <a16:creationId xmlns:a16="http://schemas.microsoft.com/office/drawing/2014/main" id="{7CF86673-0F78-C4F4-DB92-08C68164A7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99142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F58309D8-2DF6-3F51-38AA-B38BD3A269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99142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8" name="Espace réservé du texte 21">
            <a:extLst>
              <a:ext uri="{FF2B5EF4-FFF2-40B4-BE49-F238E27FC236}">
                <a16:creationId xmlns:a16="http://schemas.microsoft.com/office/drawing/2014/main" id="{88D32C78-6219-09C2-36A2-0E8992A29C6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0592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9" name="Espace réservé du texte 33">
            <a:extLst>
              <a:ext uri="{FF2B5EF4-FFF2-40B4-BE49-F238E27FC236}">
                <a16:creationId xmlns:a16="http://schemas.microsoft.com/office/drawing/2014/main" id="{9BCF8CA9-0741-A869-3F2B-2B870F1F47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0592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0" name="Espace réservé du texte 21">
            <a:extLst>
              <a:ext uri="{FF2B5EF4-FFF2-40B4-BE49-F238E27FC236}">
                <a16:creationId xmlns:a16="http://schemas.microsoft.com/office/drawing/2014/main" id="{7EEEDDCA-487A-81ED-7A1D-F384C06281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28517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1" name="Espace réservé du texte 33">
            <a:extLst>
              <a:ext uri="{FF2B5EF4-FFF2-40B4-BE49-F238E27FC236}">
                <a16:creationId xmlns:a16="http://schemas.microsoft.com/office/drawing/2014/main" id="{7331A7E7-8360-F1E9-0C17-7C3A2D78A2A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8517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2" name="Espace réservé du texte 21">
            <a:extLst>
              <a:ext uri="{FF2B5EF4-FFF2-40B4-BE49-F238E27FC236}">
                <a16:creationId xmlns:a16="http://schemas.microsoft.com/office/drawing/2014/main" id="{873C1ACA-DBAD-B7F3-C969-B865E22BD3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99142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9959747-7AFF-10F6-4956-C96D7C6880D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99142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4" name="Titre 53">
            <a:extLst>
              <a:ext uri="{FF2B5EF4-FFF2-40B4-BE49-F238E27FC236}">
                <a16:creationId xmlns:a16="http://schemas.microsoft.com/office/drawing/2014/main" id="{D1E623EF-DC57-81A8-6ADE-F1BA43F2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6853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29476E9-5310-2CA3-FFD4-D4F3A0434883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5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ograms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780DFD-0FC9-05AC-1F3D-BA2CEE1A53CD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DE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742A50-CA33-93EE-ED62-8818E7692DBE}"/>
              </a:ext>
            </a:extLst>
          </p:cNvPr>
          <p:cNvSpPr/>
          <p:nvPr userDrawn="1"/>
        </p:nvSpPr>
        <p:spPr>
          <a:xfrm>
            <a:off x="587374" y="1461812"/>
            <a:ext cx="11604625" cy="4811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3B7E7295-986D-FF55-2844-0664A97900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2526"/>
          <a:stretch/>
        </p:blipFill>
        <p:spPr>
          <a:xfrm rot="10800000">
            <a:off x="9545880" y="-4"/>
            <a:ext cx="2265120" cy="1442657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58D453E1-3507-2657-8C2E-F1F4B3911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9933" b="10002"/>
          <a:stretch/>
        </p:blipFill>
        <p:spPr>
          <a:xfrm flipH="1">
            <a:off x="3755012" y="6273801"/>
            <a:ext cx="1957725" cy="584200"/>
          </a:xfrm>
          <a:prstGeom prst="rect">
            <a:avLst/>
          </a:prstGeom>
        </p:spPr>
      </p:pic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1D65900-767F-48F2-A7C2-B36FCCA3D570}"/>
              </a:ext>
            </a:extLst>
          </p:cNvPr>
          <p:cNvCxnSpPr>
            <a:cxnSpLocks/>
          </p:cNvCxnSpPr>
          <p:nvPr userDrawn="1"/>
        </p:nvCxnSpPr>
        <p:spPr>
          <a:xfrm>
            <a:off x="1409700" y="3867806"/>
            <a:ext cx="10782299" cy="0"/>
          </a:xfrm>
          <a:prstGeom prst="line">
            <a:avLst/>
          </a:prstGeom>
          <a:ln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texte 64">
            <a:extLst>
              <a:ext uri="{FF2B5EF4-FFF2-40B4-BE49-F238E27FC236}">
                <a16:creationId xmlns:a16="http://schemas.microsoft.com/office/drawing/2014/main" id="{C8121B04-D651-C10F-D160-EC72FBF2DC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33130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2" name="Espace réservé du texte 21">
            <a:extLst>
              <a:ext uri="{FF2B5EF4-FFF2-40B4-BE49-F238E27FC236}">
                <a16:creationId xmlns:a16="http://schemas.microsoft.com/office/drawing/2014/main" id="{63AB0E21-A9BF-995E-5E18-8BBC32DA8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0592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3" name="Espace réservé du texte 33">
            <a:extLst>
              <a:ext uri="{FF2B5EF4-FFF2-40B4-BE49-F238E27FC236}">
                <a16:creationId xmlns:a16="http://schemas.microsoft.com/office/drawing/2014/main" id="{C528BF93-1052-C693-85F3-D747F1D9F1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70592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4" name="Espace réservé du texte 21">
            <a:extLst>
              <a:ext uri="{FF2B5EF4-FFF2-40B4-BE49-F238E27FC236}">
                <a16:creationId xmlns:a16="http://schemas.microsoft.com/office/drawing/2014/main" id="{5686C0E1-89D9-DA3D-C29A-734F560CE56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8517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E4D75553-455B-6D3C-482F-3A9FC028D3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8517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6" name="Espace réservé du texte 21">
            <a:extLst>
              <a:ext uri="{FF2B5EF4-FFF2-40B4-BE49-F238E27FC236}">
                <a16:creationId xmlns:a16="http://schemas.microsoft.com/office/drawing/2014/main" id="{7CF86673-0F78-C4F4-DB92-08C68164A7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99142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F58309D8-2DF6-3F51-38AA-B38BD3A269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99142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8" name="Espace réservé du texte 21">
            <a:extLst>
              <a:ext uri="{FF2B5EF4-FFF2-40B4-BE49-F238E27FC236}">
                <a16:creationId xmlns:a16="http://schemas.microsoft.com/office/drawing/2014/main" id="{88D32C78-6219-09C2-36A2-0E8992A29C6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0592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9" name="Espace réservé du texte 33">
            <a:extLst>
              <a:ext uri="{FF2B5EF4-FFF2-40B4-BE49-F238E27FC236}">
                <a16:creationId xmlns:a16="http://schemas.microsoft.com/office/drawing/2014/main" id="{9BCF8CA9-0741-A869-3F2B-2B870F1F47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0592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0" name="Espace réservé du texte 21">
            <a:extLst>
              <a:ext uri="{FF2B5EF4-FFF2-40B4-BE49-F238E27FC236}">
                <a16:creationId xmlns:a16="http://schemas.microsoft.com/office/drawing/2014/main" id="{7EEEDDCA-487A-81ED-7A1D-F384C06281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28517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1" name="Espace réservé du texte 33">
            <a:extLst>
              <a:ext uri="{FF2B5EF4-FFF2-40B4-BE49-F238E27FC236}">
                <a16:creationId xmlns:a16="http://schemas.microsoft.com/office/drawing/2014/main" id="{7331A7E7-8360-F1E9-0C17-7C3A2D78A2A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8517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2" name="Espace réservé du texte 21">
            <a:extLst>
              <a:ext uri="{FF2B5EF4-FFF2-40B4-BE49-F238E27FC236}">
                <a16:creationId xmlns:a16="http://schemas.microsoft.com/office/drawing/2014/main" id="{873C1ACA-DBAD-B7F3-C969-B865E22BD3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99142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9959747-7AFF-10F6-4956-C96D7C6880D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99142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4" name="Titre 53">
            <a:extLst>
              <a:ext uri="{FF2B5EF4-FFF2-40B4-BE49-F238E27FC236}">
                <a16:creationId xmlns:a16="http://schemas.microsoft.com/office/drawing/2014/main" id="{D1E623EF-DC57-81A8-6ADE-F1BA43F2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6853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29476E9-5310-2CA3-FFD4-D4F3A0434883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0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ograms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780DFD-0FC9-05AC-1F3D-BA2CEE1A53CD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F6A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742A50-CA33-93EE-ED62-8818E7692DBE}"/>
              </a:ext>
            </a:extLst>
          </p:cNvPr>
          <p:cNvSpPr/>
          <p:nvPr userDrawn="1"/>
        </p:nvSpPr>
        <p:spPr>
          <a:xfrm>
            <a:off x="587374" y="1461812"/>
            <a:ext cx="11604625" cy="4811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3B7E7295-986D-FF55-2844-0664A97900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2526"/>
          <a:stretch/>
        </p:blipFill>
        <p:spPr>
          <a:xfrm rot="10800000">
            <a:off x="9545880" y="-4"/>
            <a:ext cx="2265120" cy="1442657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58D453E1-3507-2657-8C2E-F1F4B3911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9933" b="10002"/>
          <a:stretch/>
        </p:blipFill>
        <p:spPr>
          <a:xfrm flipH="1">
            <a:off x="3755012" y="6273801"/>
            <a:ext cx="1957725" cy="584200"/>
          </a:xfrm>
          <a:prstGeom prst="rect">
            <a:avLst/>
          </a:prstGeom>
        </p:spPr>
      </p:pic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1D65900-767F-48F2-A7C2-B36FCCA3D570}"/>
              </a:ext>
            </a:extLst>
          </p:cNvPr>
          <p:cNvCxnSpPr>
            <a:cxnSpLocks/>
          </p:cNvCxnSpPr>
          <p:nvPr userDrawn="1"/>
        </p:nvCxnSpPr>
        <p:spPr>
          <a:xfrm>
            <a:off x="1409700" y="3867806"/>
            <a:ext cx="10782299" cy="0"/>
          </a:xfrm>
          <a:prstGeom prst="line">
            <a:avLst/>
          </a:prstGeom>
          <a:ln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texte 64">
            <a:extLst>
              <a:ext uri="{FF2B5EF4-FFF2-40B4-BE49-F238E27FC236}">
                <a16:creationId xmlns:a16="http://schemas.microsoft.com/office/drawing/2014/main" id="{C8121B04-D651-C10F-D160-EC72FBF2DC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33130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2" name="Espace réservé du texte 21">
            <a:extLst>
              <a:ext uri="{FF2B5EF4-FFF2-40B4-BE49-F238E27FC236}">
                <a16:creationId xmlns:a16="http://schemas.microsoft.com/office/drawing/2014/main" id="{63AB0E21-A9BF-995E-5E18-8BBC32DA8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0592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3" name="Espace réservé du texte 33">
            <a:extLst>
              <a:ext uri="{FF2B5EF4-FFF2-40B4-BE49-F238E27FC236}">
                <a16:creationId xmlns:a16="http://schemas.microsoft.com/office/drawing/2014/main" id="{C528BF93-1052-C693-85F3-D747F1D9F1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70592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4" name="Espace réservé du texte 21">
            <a:extLst>
              <a:ext uri="{FF2B5EF4-FFF2-40B4-BE49-F238E27FC236}">
                <a16:creationId xmlns:a16="http://schemas.microsoft.com/office/drawing/2014/main" id="{5686C0E1-89D9-DA3D-C29A-734F560CE56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8517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E4D75553-455B-6D3C-482F-3A9FC028D3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8517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6" name="Espace réservé du texte 21">
            <a:extLst>
              <a:ext uri="{FF2B5EF4-FFF2-40B4-BE49-F238E27FC236}">
                <a16:creationId xmlns:a16="http://schemas.microsoft.com/office/drawing/2014/main" id="{7CF86673-0F78-C4F4-DB92-08C68164A7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99142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F58309D8-2DF6-3F51-38AA-B38BD3A269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99142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8" name="Espace réservé du texte 21">
            <a:extLst>
              <a:ext uri="{FF2B5EF4-FFF2-40B4-BE49-F238E27FC236}">
                <a16:creationId xmlns:a16="http://schemas.microsoft.com/office/drawing/2014/main" id="{88D32C78-6219-09C2-36A2-0E8992A29C6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0592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9" name="Espace réservé du texte 33">
            <a:extLst>
              <a:ext uri="{FF2B5EF4-FFF2-40B4-BE49-F238E27FC236}">
                <a16:creationId xmlns:a16="http://schemas.microsoft.com/office/drawing/2014/main" id="{9BCF8CA9-0741-A869-3F2B-2B870F1F47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0592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0" name="Espace réservé du texte 21">
            <a:extLst>
              <a:ext uri="{FF2B5EF4-FFF2-40B4-BE49-F238E27FC236}">
                <a16:creationId xmlns:a16="http://schemas.microsoft.com/office/drawing/2014/main" id="{7EEEDDCA-487A-81ED-7A1D-F384C06281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28517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1" name="Espace réservé du texte 33">
            <a:extLst>
              <a:ext uri="{FF2B5EF4-FFF2-40B4-BE49-F238E27FC236}">
                <a16:creationId xmlns:a16="http://schemas.microsoft.com/office/drawing/2014/main" id="{7331A7E7-8360-F1E9-0C17-7C3A2D78A2A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8517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2" name="Espace réservé du texte 21">
            <a:extLst>
              <a:ext uri="{FF2B5EF4-FFF2-40B4-BE49-F238E27FC236}">
                <a16:creationId xmlns:a16="http://schemas.microsoft.com/office/drawing/2014/main" id="{873C1ACA-DBAD-B7F3-C969-B865E22BD3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99142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9959747-7AFF-10F6-4956-C96D7C6880D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99142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4" name="Titre 53">
            <a:extLst>
              <a:ext uri="{FF2B5EF4-FFF2-40B4-BE49-F238E27FC236}">
                <a16:creationId xmlns:a16="http://schemas.microsoft.com/office/drawing/2014/main" id="{D1E623EF-DC57-81A8-6ADE-F1BA43F2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6853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29476E9-5310-2CA3-FFD4-D4F3A0434883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98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ograms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780DFD-0FC9-05AC-1F3D-BA2CEE1A53CD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F9C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742A50-CA33-93EE-ED62-8818E7692DBE}"/>
              </a:ext>
            </a:extLst>
          </p:cNvPr>
          <p:cNvSpPr/>
          <p:nvPr userDrawn="1"/>
        </p:nvSpPr>
        <p:spPr>
          <a:xfrm>
            <a:off x="587374" y="1461812"/>
            <a:ext cx="11604625" cy="4811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3B7E7295-986D-FF55-2844-0664A97900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2526"/>
          <a:stretch/>
        </p:blipFill>
        <p:spPr>
          <a:xfrm rot="10800000">
            <a:off x="9545880" y="-4"/>
            <a:ext cx="2265120" cy="1442657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58D453E1-3507-2657-8C2E-F1F4B3911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9933" b="10002"/>
          <a:stretch/>
        </p:blipFill>
        <p:spPr>
          <a:xfrm flipH="1">
            <a:off x="3755012" y="6273801"/>
            <a:ext cx="1957725" cy="584200"/>
          </a:xfrm>
          <a:prstGeom prst="rect">
            <a:avLst/>
          </a:prstGeom>
        </p:spPr>
      </p:pic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1D65900-767F-48F2-A7C2-B36FCCA3D570}"/>
              </a:ext>
            </a:extLst>
          </p:cNvPr>
          <p:cNvCxnSpPr>
            <a:cxnSpLocks/>
          </p:cNvCxnSpPr>
          <p:nvPr userDrawn="1"/>
        </p:nvCxnSpPr>
        <p:spPr>
          <a:xfrm>
            <a:off x="1409700" y="3867806"/>
            <a:ext cx="10782299" cy="0"/>
          </a:xfrm>
          <a:prstGeom prst="line">
            <a:avLst/>
          </a:prstGeom>
          <a:ln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texte 64">
            <a:extLst>
              <a:ext uri="{FF2B5EF4-FFF2-40B4-BE49-F238E27FC236}">
                <a16:creationId xmlns:a16="http://schemas.microsoft.com/office/drawing/2014/main" id="{C8121B04-D651-C10F-D160-EC72FBF2DC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33130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2" name="Espace réservé du texte 21">
            <a:extLst>
              <a:ext uri="{FF2B5EF4-FFF2-40B4-BE49-F238E27FC236}">
                <a16:creationId xmlns:a16="http://schemas.microsoft.com/office/drawing/2014/main" id="{63AB0E21-A9BF-995E-5E18-8BBC32DA8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0592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3" name="Espace réservé du texte 33">
            <a:extLst>
              <a:ext uri="{FF2B5EF4-FFF2-40B4-BE49-F238E27FC236}">
                <a16:creationId xmlns:a16="http://schemas.microsoft.com/office/drawing/2014/main" id="{C528BF93-1052-C693-85F3-D747F1D9F1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70592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4" name="Espace réservé du texte 21">
            <a:extLst>
              <a:ext uri="{FF2B5EF4-FFF2-40B4-BE49-F238E27FC236}">
                <a16:creationId xmlns:a16="http://schemas.microsoft.com/office/drawing/2014/main" id="{5686C0E1-89D9-DA3D-C29A-734F560CE56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8517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E4D75553-455B-6D3C-482F-3A9FC028D3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8517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6" name="Espace réservé du texte 21">
            <a:extLst>
              <a:ext uri="{FF2B5EF4-FFF2-40B4-BE49-F238E27FC236}">
                <a16:creationId xmlns:a16="http://schemas.microsoft.com/office/drawing/2014/main" id="{7CF86673-0F78-C4F4-DB92-08C68164A7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99142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F58309D8-2DF6-3F51-38AA-B38BD3A269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99142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8" name="Espace réservé du texte 21">
            <a:extLst>
              <a:ext uri="{FF2B5EF4-FFF2-40B4-BE49-F238E27FC236}">
                <a16:creationId xmlns:a16="http://schemas.microsoft.com/office/drawing/2014/main" id="{88D32C78-6219-09C2-36A2-0E8992A29C6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0592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9" name="Espace réservé du texte 33">
            <a:extLst>
              <a:ext uri="{FF2B5EF4-FFF2-40B4-BE49-F238E27FC236}">
                <a16:creationId xmlns:a16="http://schemas.microsoft.com/office/drawing/2014/main" id="{9BCF8CA9-0741-A869-3F2B-2B870F1F47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0592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0" name="Espace réservé du texte 21">
            <a:extLst>
              <a:ext uri="{FF2B5EF4-FFF2-40B4-BE49-F238E27FC236}">
                <a16:creationId xmlns:a16="http://schemas.microsoft.com/office/drawing/2014/main" id="{7EEEDDCA-487A-81ED-7A1D-F384C06281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28517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1" name="Espace réservé du texte 33">
            <a:extLst>
              <a:ext uri="{FF2B5EF4-FFF2-40B4-BE49-F238E27FC236}">
                <a16:creationId xmlns:a16="http://schemas.microsoft.com/office/drawing/2014/main" id="{7331A7E7-8360-F1E9-0C17-7C3A2D78A2A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8517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2" name="Espace réservé du texte 21">
            <a:extLst>
              <a:ext uri="{FF2B5EF4-FFF2-40B4-BE49-F238E27FC236}">
                <a16:creationId xmlns:a16="http://schemas.microsoft.com/office/drawing/2014/main" id="{873C1ACA-DBAD-B7F3-C969-B865E22BD3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99142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9959747-7AFF-10F6-4956-C96D7C6880D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99142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4" name="Titre 53">
            <a:extLst>
              <a:ext uri="{FF2B5EF4-FFF2-40B4-BE49-F238E27FC236}">
                <a16:creationId xmlns:a16="http://schemas.microsoft.com/office/drawing/2014/main" id="{D1E623EF-DC57-81A8-6ADE-F1BA43F2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6853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29476E9-5310-2CA3-FFD4-D4F3A0434883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86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ograms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780DFD-0FC9-05AC-1F3D-BA2CEE1A53CD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EDC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742A50-CA33-93EE-ED62-8818E7692DBE}"/>
              </a:ext>
            </a:extLst>
          </p:cNvPr>
          <p:cNvSpPr/>
          <p:nvPr userDrawn="1"/>
        </p:nvSpPr>
        <p:spPr>
          <a:xfrm>
            <a:off x="587374" y="1461812"/>
            <a:ext cx="11604625" cy="4811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3B7E7295-986D-FF55-2844-0664A97900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2526"/>
          <a:stretch/>
        </p:blipFill>
        <p:spPr>
          <a:xfrm rot="10800000">
            <a:off x="9545880" y="-4"/>
            <a:ext cx="2265120" cy="1442657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58D453E1-3507-2657-8C2E-F1F4B3911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9933" b="10002"/>
          <a:stretch/>
        </p:blipFill>
        <p:spPr>
          <a:xfrm flipH="1">
            <a:off x="3755012" y="6273801"/>
            <a:ext cx="1957725" cy="584200"/>
          </a:xfrm>
          <a:prstGeom prst="rect">
            <a:avLst/>
          </a:prstGeom>
        </p:spPr>
      </p:pic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1D65900-767F-48F2-A7C2-B36FCCA3D570}"/>
              </a:ext>
            </a:extLst>
          </p:cNvPr>
          <p:cNvCxnSpPr>
            <a:cxnSpLocks/>
          </p:cNvCxnSpPr>
          <p:nvPr userDrawn="1"/>
        </p:nvCxnSpPr>
        <p:spPr>
          <a:xfrm>
            <a:off x="1409700" y="3867806"/>
            <a:ext cx="10782299" cy="0"/>
          </a:xfrm>
          <a:prstGeom prst="line">
            <a:avLst/>
          </a:prstGeom>
          <a:ln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texte 64">
            <a:extLst>
              <a:ext uri="{FF2B5EF4-FFF2-40B4-BE49-F238E27FC236}">
                <a16:creationId xmlns:a16="http://schemas.microsoft.com/office/drawing/2014/main" id="{C8121B04-D651-C10F-D160-EC72FBF2DC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33130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2" name="Espace réservé du texte 21">
            <a:extLst>
              <a:ext uri="{FF2B5EF4-FFF2-40B4-BE49-F238E27FC236}">
                <a16:creationId xmlns:a16="http://schemas.microsoft.com/office/drawing/2014/main" id="{63AB0E21-A9BF-995E-5E18-8BBC32DA8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0592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3" name="Espace réservé du texte 33">
            <a:extLst>
              <a:ext uri="{FF2B5EF4-FFF2-40B4-BE49-F238E27FC236}">
                <a16:creationId xmlns:a16="http://schemas.microsoft.com/office/drawing/2014/main" id="{C528BF93-1052-C693-85F3-D747F1D9F1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70592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4" name="Espace réservé du texte 21">
            <a:extLst>
              <a:ext uri="{FF2B5EF4-FFF2-40B4-BE49-F238E27FC236}">
                <a16:creationId xmlns:a16="http://schemas.microsoft.com/office/drawing/2014/main" id="{5686C0E1-89D9-DA3D-C29A-734F560CE56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8517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E4D75553-455B-6D3C-482F-3A9FC028D3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8517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6" name="Espace réservé du texte 21">
            <a:extLst>
              <a:ext uri="{FF2B5EF4-FFF2-40B4-BE49-F238E27FC236}">
                <a16:creationId xmlns:a16="http://schemas.microsoft.com/office/drawing/2014/main" id="{7CF86673-0F78-C4F4-DB92-08C68164A7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99142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F58309D8-2DF6-3F51-38AA-B38BD3A269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99142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8" name="Espace réservé du texte 21">
            <a:extLst>
              <a:ext uri="{FF2B5EF4-FFF2-40B4-BE49-F238E27FC236}">
                <a16:creationId xmlns:a16="http://schemas.microsoft.com/office/drawing/2014/main" id="{88D32C78-6219-09C2-36A2-0E8992A29C6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0592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9" name="Espace réservé du texte 33">
            <a:extLst>
              <a:ext uri="{FF2B5EF4-FFF2-40B4-BE49-F238E27FC236}">
                <a16:creationId xmlns:a16="http://schemas.microsoft.com/office/drawing/2014/main" id="{9BCF8CA9-0741-A869-3F2B-2B870F1F47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0592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0" name="Espace réservé du texte 21">
            <a:extLst>
              <a:ext uri="{FF2B5EF4-FFF2-40B4-BE49-F238E27FC236}">
                <a16:creationId xmlns:a16="http://schemas.microsoft.com/office/drawing/2014/main" id="{7EEEDDCA-487A-81ED-7A1D-F384C06281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28517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1" name="Espace réservé du texte 33">
            <a:extLst>
              <a:ext uri="{FF2B5EF4-FFF2-40B4-BE49-F238E27FC236}">
                <a16:creationId xmlns:a16="http://schemas.microsoft.com/office/drawing/2014/main" id="{7331A7E7-8360-F1E9-0C17-7C3A2D78A2A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8517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2" name="Espace réservé du texte 21">
            <a:extLst>
              <a:ext uri="{FF2B5EF4-FFF2-40B4-BE49-F238E27FC236}">
                <a16:creationId xmlns:a16="http://schemas.microsoft.com/office/drawing/2014/main" id="{873C1ACA-DBAD-B7F3-C969-B865E22BD3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99142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9959747-7AFF-10F6-4956-C96D7C6880D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99142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4" name="Titre 53">
            <a:extLst>
              <a:ext uri="{FF2B5EF4-FFF2-40B4-BE49-F238E27FC236}">
                <a16:creationId xmlns:a16="http://schemas.microsoft.com/office/drawing/2014/main" id="{D1E623EF-DC57-81A8-6ADE-F1BA43F2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6853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29476E9-5310-2CA3-FFD4-D4F3A0434883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26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ograms &amp; text 2">
    <p:bg>
      <p:bgPr>
        <a:solidFill>
          <a:srgbClr val="D0E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780DFD-0FC9-05AC-1F3D-BA2CEE1A53CD}"/>
              </a:ext>
            </a:extLst>
          </p:cNvPr>
          <p:cNvSpPr/>
          <p:nvPr userDrawn="1"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D0E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742A50-CA33-93EE-ED62-8818E7692DBE}"/>
              </a:ext>
            </a:extLst>
          </p:cNvPr>
          <p:cNvSpPr/>
          <p:nvPr userDrawn="1"/>
        </p:nvSpPr>
        <p:spPr>
          <a:xfrm>
            <a:off x="587374" y="1461812"/>
            <a:ext cx="11604625" cy="4811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3B7E7295-986D-FF55-2844-0664A97900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2526"/>
          <a:stretch/>
        </p:blipFill>
        <p:spPr>
          <a:xfrm rot="10800000">
            <a:off x="9545880" y="-4"/>
            <a:ext cx="2265120" cy="1442657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58D453E1-3507-2657-8C2E-F1F4B3911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9933" b="10002"/>
          <a:stretch/>
        </p:blipFill>
        <p:spPr>
          <a:xfrm flipH="1">
            <a:off x="3755012" y="6273801"/>
            <a:ext cx="1957725" cy="584200"/>
          </a:xfrm>
          <a:prstGeom prst="rect">
            <a:avLst/>
          </a:prstGeom>
        </p:spPr>
      </p:pic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1D65900-767F-48F2-A7C2-B36FCCA3D570}"/>
              </a:ext>
            </a:extLst>
          </p:cNvPr>
          <p:cNvCxnSpPr>
            <a:cxnSpLocks/>
          </p:cNvCxnSpPr>
          <p:nvPr userDrawn="1"/>
        </p:nvCxnSpPr>
        <p:spPr>
          <a:xfrm>
            <a:off x="1409700" y="3867806"/>
            <a:ext cx="10782299" cy="0"/>
          </a:xfrm>
          <a:prstGeom prst="line">
            <a:avLst/>
          </a:prstGeom>
          <a:ln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texte 64">
            <a:extLst>
              <a:ext uri="{FF2B5EF4-FFF2-40B4-BE49-F238E27FC236}">
                <a16:creationId xmlns:a16="http://schemas.microsoft.com/office/drawing/2014/main" id="{C8121B04-D651-C10F-D160-EC72FBF2DC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33130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2" name="Espace réservé du texte 21">
            <a:extLst>
              <a:ext uri="{FF2B5EF4-FFF2-40B4-BE49-F238E27FC236}">
                <a16:creationId xmlns:a16="http://schemas.microsoft.com/office/drawing/2014/main" id="{63AB0E21-A9BF-995E-5E18-8BBC32DA8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0592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3" name="Espace réservé du texte 33">
            <a:extLst>
              <a:ext uri="{FF2B5EF4-FFF2-40B4-BE49-F238E27FC236}">
                <a16:creationId xmlns:a16="http://schemas.microsoft.com/office/drawing/2014/main" id="{C528BF93-1052-C693-85F3-D747F1D9F1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70592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4" name="Espace réservé du texte 21">
            <a:extLst>
              <a:ext uri="{FF2B5EF4-FFF2-40B4-BE49-F238E27FC236}">
                <a16:creationId xmlns:a16="http://schemas.microsoft.com/office/drawing/2014/main" id="{5686C0E1-89D9-DA3D-C29A-734F560CE56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8517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E4D75553-455B-6D3C-482F-3A9FC028D3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8517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6" name="Espace réservé du texte 21">
            <a:extLst>
              <a:ext uri="{FF2B5EF4-FFF2-40B4-BE49-F238E27FC236}">
                <a16:creationId xmlns:a16="http://schemas.microsoft.com/office/drawing/2014/main" id="{7CF86673-0F78-C4F4-DB92-08C68164A7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99142" y="2948838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F58309D8-2DF6-3F51-38AA-B38BD3A269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99142" y="2477087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8" name="Espace réservé du texte 21">
            <a:extLst>
              <a:ext uri="{FF2B5EF4-FFF2-40B4-BE49-F238E27FC236}">
                <a16:creationId xmlns:a16="http://schemas.microsoft.com/office/drawing/2014/main" id="{88D32C78-6219-09C2-36A2-0E8992A29C6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0592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49" name="Espace réservé du texte 33">
            <a:extLst>
              <a:ext uri="{FF2B5EF4-FFF2-40B4-BE49-F238E27FC236}">
                <a16:creationId xmlns:a16="http://schemas.microsoft.com/office/drawing/2014/main" id="{9BCF8CA9-0741-A869-3F2B-2B870F1F47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0592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0" name="Espace réservé du texte 21">
            <a:extLst>
              <a:ext uri="{FF2B5EF4-FFF2-40B4-BE49-F238E27FC236}">
                <a16:creationId xmlns:a16="http://schemas.microsoft.com/office/drawing/2014/main" id="{7EEEDDCA-487A-81ED-7A1D-F384C06281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28517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1" name="Espace réservé du texte 33">
            <a:extLst>
              <a:ext uri="{FF2B5EF4-FFF2-40B4-BE49-F238E27FC236}">
                <a16:creationId xmlns:a16="http://schemas.microsoft.com/office/drawing/2014/main" id="{7331A7E7-8360-F1E9-0C17-7C3A2D78A2A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8517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2" name="Espace réservé du texte 21">
            <a:extLst>
              <a:ext uri="{FF2B5EF4-FFF2-40B4-BE49-F238E27FC236}">
                <a16:creationId xmlns:a16="http://schemas.microsoft.com/office/drawing/2014/main" id="{873C1ACA-DBAD-B7F3-C969-B865E22BD32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99142" y="5137299"/>
            <a:ext cx="2536710" cy="689693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9959747-7AFF-10F6-4956-C96D7C6880D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99142" y="4665548"/>
            <a:ext cx="2536710" cy="36280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7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4" name="Titre 53">
            <a:extLst>
              <a:ext uri="{FF2B5EF4-FFF2-40B4-BE49-F238E27FC236}">
                <a16:creationId xmlns:a16="http://schemas.microsoft.com/office/drawing/2014/main" id="{D1E623EF-DC57-81A8-6ADE-F1BA43F2E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6853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29476E9-5310-2CA3-FFD4-D4F3A0434883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639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PIs">
    <p:bg>
      <p:bgPr>
        <a:solidFill>
          <a:srgbClr val="A1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801E10-C26B-820B-7FCD-7C5FC22CAE23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0F991C55-93E1-5E95-A4EB-740715236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20032">
            <a:off x="8535849" y="-476601"/>
            <a:ext cx="1957725" cy="2911489"/>
          </a:xfrm>
          <a:prstGeom prst="rect">
            <a:avLst/>
          </a:prstGeom>
        </p:spPr>
      </p:pic>
      <p:sp>
        <p:nvSpPr>
          <p:cNvPr id="96" name="Titre 94">
            <a:extLst>
              <a:ext uri="{FF2B5EF4-FFF2-40B4-BE49-F238E27FC236}">
                <a16:creationId xmlns:a16="http://schemas.microsoft.com/office/drawing/2014/main" id="{80A45F26-CB9E-E07F-CC83-18ECFA35C3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96900"/>
            <a:ext cx="5044965" cy="1346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97" name="Espace réservé du texte 64">
            <a:extLst>
              <a:ext uri="{FF2B5EF4-FFF2-40B4-BE49-F238E27FC236}">
                <a16:creationId xmlns:a16="http://schemas.microsoft.com/office/drawing/2014/main" id="{212962C9-258B-D01A-9C80-F4C05F1B7A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489714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99" name="Espace réservé du texte 41">
            <a:extLst>
              <a:ext uri="{FF2B5EF4-FFF2-40B4-BE49-F238E27FC236}">
                <a16:creationId xmlns:a16="http://schemas.microsoft.com/office/drawing/2014/main" id="{EC97216B-5F31-ECC1-55B7-51F3D6950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9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506D6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0" name="Espace réservé du texte 41">
            <a:extLst>
              <a:ext uri="{FF2B5EF4-FFF2-40B4-BE49-F238E27FC236}">
                <a16:creationId xmlns:a16="http://schemas.microsoft.com/office/drawing/2014/main" id="{F4EEA6BE-8C8F-6159-9958-869FCFCFDF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6071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00464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1" name="Espace réservé du texte 41">
            <a:extLst>
              <a:ext uri="{FF2B5EF4-FFF2-40B4-BE49-F238E27FC236}">
                <a16:creationId xmlns:a16="http://schemas.microsoft.com/office/drawing/2014/main" id="{15CE8014-4884-5ECA-F046-6B330D216E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1525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00464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2" name="Espace réservé du texte 41">
            <a:extLst>
              <a:ext uri="{FF2B5EF4-FFF2-40B4-BE49-F238E27FC236}">
                <a16:creationId xmlns:a16="http://schemas.microsoft.com/office/drawing/2014/main" id="{BB5820A1-0083-65EF-859B-389F9E083C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87990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00464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5" name="Espace réservé du texte 21">
            <a:extLst>
              <a:ext uri="{FF2B5EF4-FFF2-40B4-BE49-F238E27FC236}">
                <a16:creationId xmlns:a16="http://schemas.microsoft.com/office/drawing/2014/main" id="{7FFACCED-06E5-8F3D-0713-BC143E7DDF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5936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06" name="Espace réservé du texte 33">
            <a:extLst>
              <a:ext uri="{FF2B5EF4-FFF2-40B4-BE49-F238E27FC236}">
                <a16:creationId xmlns:a16="http://schemas.microsoft.com/office/drawing/2014/main" id="{185F81C6-D851-7537-FCBD-AB706C28E1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5936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07" name="Espace réservé du texte 21">
            <a:extLst>
              <a:ext uri="{FF2B5EF4-FFF2-40B4-BE49-F238E27FC236}">
                <a16:creationId xmlns:a16="http://schemas.microsoft.com/office/drawing/2014/main" id="{0DC2DD3A-7C71-F399-B52C-3476A3E6E8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96071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08" name="Espace réservé du texte 33">
            <a:extLst>
              <a:ext uri="{FF2B5EF4-FFF2-40B4-BE49-F238E27FC236}">
                <a16:creationId xmlns:a16="http://schemas.microsoft.com/office/drawing/2014/main" id="{DEF55396-1290-3B71-1116-AFCC567265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96071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09" name="Espace réservé du texte 21">
            <a:extLst>
              <a:ext uri="{FF2B5EF4-FFF2-40B4-BE49-F238E27FC236}">
                <a16:creationId xmlns:a16="http://schemas.microsoft.com/office/drawing/2014/main" id="{CCD61EE3-ACE8-933F-AEA5-22FAC2EA8E5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81525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10" name="Espace réservé du texte 33">
            <a:extLst>
              <a:ext uri="{FF2B5EF4-FFF2-40B4-BE49-F238E27FC236}">
                <a16:creationId xmlns:a16="http://schemas.microsoft.com/office/drawing/2014/main" id="{1CFFFE38-C480-81FF-B54F-105354E6A6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81525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11" name="Espace réservé du texte 21">
            <a:extLst>
              <a:ext uri="{FF2B5EF4-FFF2-40B4-BE49-F238E27FC236}">
                <a16:creationId xmlns:a16="http://schemas.microsoft.com/office/drawing/2014/main" id="{D068CC8C-86FA-7E7A-6781-DC80FF735D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87990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12" name="Espace réservé du texte 33">
            <a:extLst>
              <a:ext uri="{FF2B5EF4-FFF2-40B4-BE49-F238E27FC236}">
                <a16:creationId xmlns:a16="http://schemas.microsoft.com/office/drawing/2014/main" id="{8385A34C-04D8-7E0F-9F47-5D2E8B5E7B9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87990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30F689B5-ADA5-C127-0A66-D88908633D8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65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PIs">
    <p:bg>
      <p:bgPr>
        <a:solidFill>
          <a:srgbClr val="B3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801E10-C26B-820B-7FCD-7C5FC22CAE23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0F991C55-93E1-5E95-A4EB-740715236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20032">
            <a:off x="8535849" y="-476601"/>
            <a:ext cx="1957725" cy="2911489"/>
          </a:xfrm>
          <a:prstGeom prst="rect">
            <a:avLst/>
          </a:prstGeom>
        </p:spPr>
      </p:pic>
      <p:sp>
        <p:nvSpPr>
          <p:cNvPr id="96" name="Titre 94">
            <a:extLst>
              <a:ext uri="{FF2B5EF4-FFF2-40B4-BE49-F238E27FC236}">
                <a16:creationId xmlns:a16="http://schemas.microsoft.com/office/drawing/2014/main" id="{80A45F26-CB9E-E07F-CC83-18ECFA35C3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96900"/>
            <a:ext cx="5044965" cy="1346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97" name="Espace réservé du texte 64">
            <a:extLst>
              <a:ext uri="{FF2B5EF4-FFF2-40B4-BE49-F238E27FC236}">
                <a16:creationId xmlns:a16="http://schemas.microsoft.com/office/drawing/2014/main" id="{212962C9-258B-D01A-9C80-F4C05F1B7A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489714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99" name="Espace réservé du texte 41">
            <a:extLst>
              <a:ext uri="{FF2B5EF4-FFF2-40B4-BE49-F238E27FC236}">
                <a16:creationId xmlns:a16="http://schemas.microsoft.com/office/drawing/2014/main" id="{EC97216B-5F31-ECC1-55B7-51F3D6950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9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00464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0" name="Espace réservé du texte 41">
            <a:extLst>
              <a:ext uri="{FF2B5EF4-FFF2-40B4-BE49-F238E27FC236}">
                <a16:creationId xmlns:a16="http://schemas.microsoft.com/office/drawing/2014/main" id="{F4EEA6BE-8C8F-6159-9958-869FCFCFDF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6071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00464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1" name="Espace réservé du texte 41">
            <a:extLst>
              <a:ext uri="{FF2B5EF4-FFF2-40B4-BE49-F238E27FC236}">
                <a16:creationId xmlns:a16="http://schemas.microsoft.com/office/drawing/2014/main" id="{15CE8014-4884-5ECA-F046-6B330D216E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1525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00464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2" name="Espace réservé du texte 41">
            <a:extLst>
              <a:ext uri="{FF2B5EF4-FFF2-40B4-BE49-F238E27FC236}">
                <a16:creationId xmlns:a16="http://schemas.microsoft.com/office/drawing/2014/main" id="{BB5820A1-0083-65EF-859B-389F9E083C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87990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00464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5" name="Espace réservé du texte 21">
            <a:extLst>
              <a:ext uri="{FF2B5EF4-FFF2-40B4-BE49-F238E27FC236}">
                <a16:creationId xmlns:a16="http://schemas.microsoft.com/office/drawing/2014/main" id="{7FFACCED-06E5-8F3D-0713-BC143E7DDF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5936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06" name="Espace réservé du texte 33">
            <a:extLst>
              <a:ext uri="{FF2B5EF4-FFF2-40B4-BE49-F238E27FC236}">
                <a16:creationId xmlns:a16="http://schemas.microsoft.com/office/drawing/2014/main" id="{185F81C6-D851-7537-FCBD-AB706C28E1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5936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07" name="Espace réservé du texte 21">
            <a:extLst>
              <a:ext uri="{FF2B5EF4-FFF2-40B4-BE49-F238E27FC236}">
                <a16:creationId xmlns:a16="http://schemas.microsoft.com/office/drawing/2014/main" id="{0DC2DD3A-7C71-F399-B52C-3476A3E6E8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96071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08" name="Espace réservé du texte 33">
            <a:extLst>
              <a:ext uri="{FF2B5EF4-FFF2-40B4-BE49-F238E27FC236}">
                <a16:creationId xmlns:a16="http://schemas.microsoft.com/office/drawing/2014/main" id="{DEF55396-1290-3B71-1116-AFCC567265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96071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09" name="Espace réservé du texte 21">
            <a:extLst>
              <a:ext uri="{FF2B5EF4-FFF2-40B4-BE49-F238E27FC236}">
                <a16:creationId xmlns:a16="http://schemas.microsoft.com/office/drawing/2014/main" id="{CCD61EE3-ACE8-933F-AEA5-22FAC2EA8E5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81525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10" name="Espace réservé du texte 33">
            <a:extLst>
              <a:ext uri="{FF2B5EF4-FFF2-40B4-BE49-F238E27FC236}">
                <a16:creationId xmlns:a16="http://schemas.microsoft.com/office/drawing/2014/main" id="{1CFFFE38-C480-81FF-B54F-105354E6A6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81525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11" name="Espace réservé du texte 21">
            <a:extLst>
              <a:ext uri="{FF2B5EF4-FFF2-40B4-BE49-F238E27FC236}">
                <a16:creationId xmlns:a16="http://schemas.microsoft.com/office/drawing/2014/main" id="{D068CC8C-86FA-7E7A-6781-DC80FF735D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87990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12" name="Espace réservé du texte 33">
            <a:extLst>
              <a:ext uri="{FF2B5EF4-FFF2-40B4-BE49-F238E27FC236}">
                <a16:creationId xmlns:a16="http://schemas.microsoft.com/office/drawing/2014/main" id="{8385A34C-04D8-7E0F-9F47-5D2E8B5E7B9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87990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30F689B5-ADA5-C127-0A66-D88908633D8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41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with image 2">
    <p:bg>
      <p:bgPr>
        <a:solidFill>
          <a:srgbClr val="2D00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A6D09F4E-F03E-B577-8A17-F5B8B19580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584199"/>
            <a:ext cx="6096000" cy="56896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08AF77A-BB2C-39EE-4408-230A0BDF44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6566" y="1092200"/>
            <a:ext cx="1514059" cy="621900"/>
          </a:xfrm>
          <a:prstGeom prst="roundRect">
            <a:avLst>
              <a:gd name="adj" fmla="val 6331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 CLIENTE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1E5FFB92-5A86-3EF7-9193-63BCC2D9C3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698" y="1122396"/>
            <a:ext cx="1809752" cy="61431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35CF261-C76E-FB0F-B4DE-45EFCEBDCF59}"/>
              </a:ext>
            </a:extLst>
          </p:cNvPr>
          <p:cNvCxnSpPr>
            <a:cxnSpLocks/>
          </p:cNvCxnSpPr>
          <p:nvPr userDrawn="1"/>
        </p:nvCxnSpPr>
        <p:spPr>
          <a:xfrm>
            <a:off x="3089275" y="1122396"/>
            <a:ext cx="0" cy="604804"/>
          </a:xfrm>
          <a:prstGeom prst="line">
            <a:avLst/>
          </a:prstGeom>
          <a:ln cap="rnd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9">
            <a:extLst>
              <a:ext uri="{FF2B5EF4-FFF2-40B4-BE49-F238E27FC236}">
                <a16:creationId xmlns:a16="http://schemas.microsoft.com/office/drawing/2014/main" id="{3FB6175F-5029-FCE6-EC1C-3D28420FB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698" y="2668006"/>
            <a:ext cx="4542761" cy="1357894"/>
          </a:xfrm>
        </p:spPr>
        <p:txBody>
          <a:bodyPr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88DB07F7-A283-AE90-68FF-164DFEA69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698" y="4168901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en-US" dirty="0"/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63237260-E902-3AD5-DAAA-A621F55C9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8698" y="4902200"/>
            <a:ext cx="1195200" cy="352800"/>
          </a:xfrm>
          <a:prstGeom prst="roundRect">
            <a:avLst>
              <a:gd name="adj" fmla="val 7971"/>
            </a:avLst>
          </a:prstGeom>
          <a:solidFill>
            <a:srgbClr val="A261E1"/>
          </a:solidFill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00/00/0000</a:t>
            </a:r>
            <a:endParaRPr lang="en-US" dirty="0"/>
          </a:p>
        </p:txBody>
      </p:sp>
      <p:sp>
        <p:nvSpPr>
          <p:cNvPr id="23" name="Graphique 44">
            <a:extLst>
              <a:ext uri="{FF2B5EF4-FFF2-40B4-BE49-F238E27FC236}">
                <a16:creationId xmlns:a16="http://schemas.microsoft.com/office/drawing/2014/main" id="{62A28E3D-1403-CC50-DCFB-13D12BA4ADEF}"/>
              </a:ext>
            </a:extLst>
          </p:cNvPr>
          <p:cNvSpPr/>
          <p:nvPr userDrawn="1"/>
        </p:nvSpPr>
        <p:spPr>
          <a:xfrm rot="5400000">
            <a:off x="3259747" y="4473512"/>
            <a:ext cx="2459091" cy="2752473"/>
          </a:xfrm>
          <a:custGeom>
            <a:avLst/>
            <a:gdLst>
              <a:gd name="connsiteX0" fmla="*/ 2659185 w 2659185"/>
              <a:gd name="connsiteY0" fmla="*/ 3947075 h 4156838"/>
              <a:gd name="connsiteX1" fmla="*/ 382584 w 2659185"/>
              <a:gd name="connsiteY1" fmla="*/ 4008671 h 4156838"/>
              <a:gd name="connsiteX2" fmla="*/ 1661325 w 2659185"/>
              <a:gd name="connsiteY2" fmla="*/ 2690515 h 4156838"/>
              <a:gd name="connsiteX3" fmla="*/ 271711 w 2659185"/>
              <a:gd name="connsiteY3" fmla="*/ 1663093 h 4156838"/>
              <a:gd name="connsiteX4" fmla="*/ 687 w 2659185"/>
              <a:gd name="connsiteY4" fmla="*/ 0 h 4156838"/>
              <a:gd name="connsiteX0" fmla="*/ 2640146 w 2640146"/>
              <a:gd name="connsiteY0" fmla="*/ 3013811 h 3223574"/>
              <a:gd name="connsiteX1" fmla="*/ 363545 w 2640146"/>
              <a:gd name="connsiteY1" fmla="*/ 3075407 h 3223574"/>
              <a:gd name="connsiteX2" fmla="*/ 1642286 w 2640146"/>
              <a:gd name="connsiteY2" fmla="*/ 1757251 h 3223574"/>
              <a:gd name="connsiteX3" fmla="*/ 252672 w 2640146"/>
              <a:gd name="connsiteY3" fmla="*/ 729829 h 3223574"/>
              <a:gd name="connsiteX4" fmla="*/ 2087 w 2640146"/>
              <a:gd name="connsiteY4" fmla="*/ -1 h 3223574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729830 h 3223575"/>
              <a:gd name="connsiteX4" fmla="*/ 0 w 2638059"/>
              <a:gd name="connsiteY4" fmla="*/ 0 h 3223575"/>
              <a:gd name="connsiteX0" fmla="*/ 2648423 w 2648423"/>
              <a:gd name="connsiteY0" fmla="*/ 3013812 h 3223575"/>
              <a:gd name="connsiteX1" fmla="*/ 371822 w 2648423"/>
              <a:gd name="connsiteY1" fmla="*/ 3075408 h 3223575"/>
              <a:gd name="connsiteX2" fmla="*/ 1650563 w 2648423"/>
              <a:gd name="connsiteY2" fmla="*/ 1757252 h 3223575"/>
              <a:gd name="connsiteX3" fmla="*/ 260949 w 2648423"/>
              <a:gd name="connsiteY3" fmla="*/ 729830 h 3223575"/>
              <a:gd name="connsiteX4" fmla="*/ 10364 w 2648423"/>
              <a:gd name="connsiteY4" fmla="*/ 0 h 3223575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729830 h 3223575"/>
              <a:gd name="connsiteX4" fmla="*/ 0 w 2638059"/>
              <a:gd name="connsiteY4" fmla="*/ 0 h 3223575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852449 h 3223575"/>
              <a:gd name="connsiteX4" fmla="*/ 0 w 2638059"/>
              <a:gd name="connsiteY4" fmla="*/ 0 h 3223575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40144 w 2640144"/>
              <a:gd name="connsiteY0" fmla="*/ 2789011 h 2998774"/>
              <a:gd name="connsiteX1" fmla="*/ 363543 w 2640144"/>
              <a:gd name="connsiteY1" fmla="*/ 2850607 h 2998774"/>
              <a:gd name="connsiteX2" fmla="*/ 1642284 w 2640144"/>
              <a:gd name="connsiteY2" fmla="*/ 1532451 h 2998774"/>
              <a:gd name="connsiteX3" fmla="*/ 252670 w 2640144"/>
              <a:gd name="connsiteY3" fmla="*/ 627648 h 2998774"/>
              <a:gd name="connsiteX4" fmla="*/ 2085 w 2640144"/>
              <a:gd name="connsiteY4" fmla="*/ 0 h 2998774"/>
              <a:gd name="connsiteX0" fmla="*/ 2640144 w 2640144"/>
              <a:gd name="connsiteY0" fmla="*/ 2789011 h 2998774"/>
              <a:gd name="connsiteX1" fmla="*/ 363543 w 2640144"/>
              <a:gd name="connsiteY1" fmla="*/ 2850607 h 2998774"/>
              <a:gd name="connsiteX2" fmla="*/ 1642284 w 2640144"/>
              <a:gd name="connsiteY2" fmla="*/ 1532451 h 2998774"/>
              <a:gd name="connsiteX3" fmla="*/ 252670 w 2640144"/>
              <a:gd name="connsiteY3" fmla="*/ 627648 h 2998774"/>
              <a:gd name="connsiteX4" fmla="*/ 2085 w 2640144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39066 w 2639066"/>
              <a:gd name="connsiteY0" fmla="*/ 2789011 h 2998774"/>
              <a:gd name="connsiteX1" fmla="*/ 362465 w 2639066"/>
              <a:gd name="connsiteY1" fmla="*/ 2850607 h 2998774"/>
              <a:gd name="connsiteX2" fmla="*/ 1641206 w 2639066"/>
              <a:gd name="connsiteY2" fmla="*/ 1532451 h 2998774"/>
              <a:gd name="connsiteX3" fmla="*/ 237968 w 2639066"/>
              <a:gd name="connsiteY3" fmla="*/ 627648 h 2998774"/>
              <a:gd name="connsiteX4" fmla="*/ 1007 w 2639066"/>
              <a:gd name="connsiteY4" fmla="*/ 0 h 2998774"/>
              <a:gd name="connsiteX0" fmla="*/ 2639066 w 2639066"/>
              <a:gd name="connsiteY0" fmla="*/ 2789011 h 2998774"/>
              <a:gd name="connsiteX1" fmla="*/ 362465 w 2639066"/>
              <a:gd name="connsiteY1" fmla="*/ 2850607 h 2998774"/>
              <a:gd name="connsiteX2" fmla="*/ 1641206 w 2639066"/>
              <a:gd name="connsiteY2" fmla="*/ 1532451 h 2998774"/>
              <a:gd name="connsiteX3" fmla="*/ 237968 w 2639066"/>
              <a:gd name="connsiteY3" fmla="*/ 627648 h 2998774"/>
              <a:gd name="connsiteX4" fmla="*/ 1007 w 2639066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36961 w 2638059"/>
              <a:gd name="connsiteY3" fmla="*/ 627648 h 2998774"/>
              <a:gd name="connsiteX4" fmla="*/ 0 w 2638059"/>
              <a:gd name="connsiteY4" fmla="*/ 0 h 2998774"/>
              <a:gd name="connsiteX0" fmla="*/ 2638059 w 2638059"/>
              <a:gd name="connsiteY0" fmla="*/ 2743030 h 2952793"/>
              <a:gd name="connsiteX1" fmla="*/ 361458 w 2638059"/>
              <a:gd name="connsiteY1" fmla="*/ 2804626 h 2952793"/>
              <a:gd name="connsiteX2" fmla="*/ 1640199 w 2638059"/>
              <a:gd name="connsiteY2" fmla="*/ 1486470 h 2952793"/>
              <a:gd name="connsiteX3" fmla="*/ 236961 w 2638059"/>
              <a:gd name="connsiteY3" fmla="*/ 581667 h 2952793"/>
              <a:gd name="connsiteX4" fmla="*/ 0 w 2638059"/>
              <a:gd name="connsiteY4" fmla="*/ 0 h 29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059" h="2952793">
                <a:moveTo>
                  <a:pt x="2638059" y="2743030"/>
                </a:moveTo>
                <a:cubicBezTo>
                  <a:pt x="2002385" y="1634301"/>
                  <a:pt x="14055" y="2213304"/>
                  <a:pt x="361458" y="2804626"/>
                </a:cubicBezTo>
                <a:cubicBezTo>
                  <a:pt x="664512" y="3319569"/>
                  <a:pt x="1948180" y="2398092"/>
                  <a:pt x="1640199" y="1486470"/>
                </a:cubicBezTo>
                <a:cubicBezTo>
                  <a:pt x="1470193" y="991238"/>
                  <a:pt x="510327" y="829412"/>
                  <a:pt x="236961" y="581667"/>
                </a:cubicBezTo>
                <a:cubicBezTo>
                  <a:pt x="-36405" y="333922"/>
                  <a:pt x="4352" y="142996"/>
                  <a:pt x="0" y="0"/>
                </a:cubicBezTo>
              </a:path>
            </a:pathLst>
          </a:custGeom>
          <a:noFill/>
          <a:ln w="254000" cap="flat">
            <a:solidFill>
              <a:srgbClr val="A261E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17F6CA27-087C-DCBB-7AEA-A70344BFAB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5551" y="5635779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ID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835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PIs">
    <p:bg>
      <p:bgPr>
        <a:solidFill>
          <a:srgbClr val="FFEF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801E10-C26B-820B-7FCD-7C5FC22CAE23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0F991C55-93E1-5E95-A4EB-740715236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20032">
            <a:off x="8535849" y="-476601"/>
            <a:ext cx="1957725" cy="2911489"/>
          </a:xfrm>
          <a:prstGeom prst="rect">
            <a:avLst/>
          </a:prstGeom>
        </p:spPr>
      </p:pic>
      <p:sp>
        <p:nvSpPr>
          <p:cNvPr id="96" name="Titre 94">
            <a:extLst>
              <a:ext uri="{FF2B5EF4-FFF2-40B4-BE49-F238E27FC236}">
                <a16:creationId xmlns:a16="http://schemas.microsoft.com/office/drawing/2014/main" id="{80A45F26-CB9E-E07F-CC83-18ECFA35C3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96900"/>
            <a:ext cx="5044965" cy="1346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97" name="Espace réservé du texte 64">
            <a:extLst>
              <a:ext uri="{FF2B5EF4-FFF2-40B4-BE49-F238E27FC236}">
                <a16:creationId xmlns:a16="http://schemas.microsoft.com/office/drawing/2014/main" id="{212962C9-258B-D01A-9C80-F4C05F1B7A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489714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99" name="Espace réservé du texte 41">
            <a:extLst>
              <a:ext uri="{FF2B5EF4-FFF2-40B4-BE49-F238E27FC236}">
                <a16:creationId xmlns:a16="http://schemas.microsoft.com/office/drawing/2014/main" id="{EC97216B-5F31-ECC1-55B7-51F3D6950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9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8763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0" name="Espace réservé du texte 41">
            <a:extLst>
              <a:ext uri="{FF2B5EF4-FFF2-40B4-BE49-F238E27FC236}">
                <a16:creationId xmlns:a16="http://schemas.microsoft.com/office/drawing/2014/main" id="{F4EEA6BE-8C8F-6159-9958-869FCFCFDF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6071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8763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1" name="Espace réservé du texte 41">
            <a:extLst>
              <a:ext uri="{FF2B5EF4-FFF2-40B4-BE49-F238E27FC236}">
                <a16:creationId xmlns:a16="http://schemas.microsoft.com/office/drawing/2014/main" id="{15CE8014-4884-5ECA-F046-6B330D216E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1525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8763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2" name="Espace réservé du texte 41">
            <a:extLst>
              <a:ext uri="{FF2B5EF4-FFF2-40B4-BE49-F238E27FC236}">
                <a16:creationId xmlns:a16="http://schemas.microsoft.com/office/drawing/2014/main" id="{BB5820A1-0083-65EF-859B-389F9E083C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87990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8763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5" name="Espace réservé du texte 21">
            <a:extLst>
              <a:ext uri="{FF2B5EF4-FFF2-40B4-BE49-F238E27FC236}">
                <a16:creationId xmlns:a16="http://schemas.microsoft.com/office/drawing/2014/main" id="{7FFACCED-06E5-8F3D-0713-BC143E7DDF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5936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06" name="Espace réservé du texte 33">
            <a:extLst>
              <a:ext uri="{FF2B5EF4-FFF2-40B4-BE49-F238E27FC236}">
                <a16:creationId xmlns:a16="http://schemas.microsoft.com/office/drawing/2014/main" id="{185F81C6-D851-7537-FCBD-AB706C28E1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5936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07" name="Espace réservé du texte 21">
            <a:extLst>
              <a:ext uri="{FF2B5EF4-FFF2-40B4-BE49-F238E27FC236}">
                <a16:creationId xmlns:a16="http://schemas.microsoft.com/office/drawing/2014/main" id="{0DC2DD3A-7C71-F399-B52C-3476A3E6E8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96071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08" name="Espace réservé du texte 33">
            <a:extLst>
              <a:ext uri="{FF2B5EF4-FFF2-40B4-BE49-F238E27FC236}">
                <a16:creationId xmlns:a16="http://schemas.microsoft.com/office/drawing/2014/main" id="{DEF55396-1290-3B71-1116-AFCC567265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96071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09" name="Espace réservé du texte 21">
            <a:extLst>
              <a:ext uri="{FF2B5EF4-FFF2-40B4-BE49-F238E27FC236}">
                <a16:creationId xmlns:a16="http://schemas.microsoft.com/office/drawing/2014/main" id="{CCD61EE3-ACE8-933F-AEA5-22FAC2EA8E5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81525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10" name="Espace réservé du texte 33">
            <a:extLst>
              <a:ext uri="{FF2B5EF4-FFF2-40B4-BE49-F238E27FC236}">
                <a16:creationId xmlns:a16="http://schemas.microsoft.com/office/drawing/2014/main" id="{1CFFFE38-C480-81FF-B54F-105354E6A6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81525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11" name="Espace réservé du texte 21">
            <a:extLst>
              <a:ext uri="{FF2B5EF4-FFF2-40B4-BE49-F238E27FC236}">
                <a16:creationId xmlns:a16="http://schemas.microsoft.com/office/drawing/2014/main" id="{D068CC8C-86FA-7E7A-6781-DC80FF735D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87990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12" name="Espace réservé du texte 33">
            <a:extLst>
              <a:ext uri="{FF2B5EF4-FFF2-40B4-BE49-F238E27FC236}">
                <a16:creationId xmlns:a16="http://schemas.microsoft.com/office/drawing/2014/main" id="{8385A34C-04D8-7E0F-9F47-5D2E8B5E7B9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87990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30F689B5-ADA5-C127-0A66-D88908633D8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9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PIs">
    <p:bg>
      <p:bgPr>
        <a:solidFill>
          <a:srgbClr val="FFC7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801E10-C26B-820B-7FCD-7C5FC22CAE23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0F991C55-93E1-5E95-A4EB-740715236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20032">
            <a:off x="8535849" y="-476601"/>
            <a:ext cx="1957725" cy="2911489"/>
          </a:xfrm>
          <a:prstGeom prst="rect">
            <a:avLst/>
          </a:prstGeom>
        </p:spPr>
      </p:pic>
      <p:sp>
        <p:nvSpPr>
          <p:cNvPr id="96" name="Titre 94">
            <a:extLst>
              <a:ext uri="{FF2B5EF4-FFF2-40B4-BE49-F238E27FC236}">
                <a16:creationId xmlns:a16="http://schemas.microsoft.com/office/drawing/2014/main" id="{80A45F26-CB9E-E07F-CC83-18ECFA35C3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96900"/>
            <a:ext cx="5044965" cy="1346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97" name="Espace réservé du texte 64">
            <a:extLst>
              <a:ext uri="{FF2B5EF4-FFF2-40B4-BE49-F238E27FC236}">
                <a16:creationId xmlns:a16="http://schemas.microsoft.com/office/drawing/2014/main" id="{212962C9-258B-D01A-9C80-F4C05F1B7A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489714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99" name="Espace réservé du texte 41">
            <a:extLst>
              <a:ext uri="{FF2B5EF4-FFF2-40B4-BE49-F238E27FC236}">
                <a16:creationId xmlns:a16="http://schemas.microsoft.com/office/drawing/2014/main" id="{EC97216B-5F31-ECC1-55B7-51F3D6950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9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733909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0" name="Espace réservé du texte 41">
            <a:extLst>
              <a:ext uri="{FF2B5EF4-FFF2-40B4-BE49-F238E27FC236}">
                <a16:creationId xmlns:a16="http://schemas.microsoft.com/office/drawing/2014/main" id="{F4EEA6BE-8C8F-6159-9958-869FCFCFDF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6071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733909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1" name="Espace réservé du texte 41">
            <a:extLst>
              <a:ext uri="{FF2B5EF4-FFF2-40B4-BE49-F238E27FC236}">
                <a16:creationId xmlns:a16="http://schemas.microsoft.com/office/drawing/2014/main" id="{15CE8014-4884-5ECA-F046-6B330D216E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1525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733909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2" name="Espace réservé du texte 41">
            <a:extLst>
              <a:ext uri="{FF2B5EF4-FFF2-40B4-BE49-F238E27FC236}">
                <a16:creationId xmlns:a16="http://schemas.microsoft.com/office/drawing/2014/main" id="{BB5820A1-0083-65EF-859B-389F9E083C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87990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733909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5" name="Espace réservé du texte 21">
            <a:extLst>
              <a:ext uri="{FF2B5EF4-FFF2-40B4-BE49-F238E27FC236}">
                <a16:creationId xmlns:a16="http://schemas.microsoft.com/office/drawing/2014/main" id="{7FFACCED-06E5-8F3D-0713-BC143E7DDF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5936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06" name="Espace réservé du texte 33">
            <a:extLst>
              <a:ext uri="{FF2B5EF4-FFF2-40B4-BE49-F238E27FC236}">
                <a16:creationId xmlns:a16="http://schemas.microsoft.com/office/drawing/2014/main" id="{185F81C6-D851-7537-FCBD-AB706C28E1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5936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07" name="Espace réservé du texte 21">
            <a:extLst>
              <a:ext uri="{FF2B5EF4-FFF2-40B4-BE49-F238E27FC236}">
                <a16:creationId xmlns:a16="http://schemas.microsoft.com/office/drawing/2014/main" id="{0DC2DD3A-7C71-F399-B52C-3476A3E6E8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96071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08" name="Espace réservé du texte 33">
            <a:extLst>
              <a:ext uri="{FF2B5EF4-FFF2-40B4-BE49-F238E27FC236}">
                <a16:creationId xmlns:a16="http://schemas.microsoft.com/office/drawing/2014/main" id="{DEF55396-1290-3B71-1116-AFCC567265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96071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09" name="Espace réservé du texte 21">
            <a:extLst>
              <a:ext uri="{FF2B5EF4-FFF2-40B4-BE49-F238E27FC236}">
                <a16:creationId xmlns:a16="http://schemas.microsoft.com/office/drawing/2014/main" id="{CCD61EE3-ACE8-933F-AEA5-22FAC2EA8E5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81525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10" name="Espace réservé du texte 33">
            <a:extLst>
              <a:ext uri="{FF2B5EF4-FFF2-40B4-BE49-F238E27FC236}">
                <a16:creationId xmlns:a16="http://schemas.microsoft.com/office/drawing/2014/main" id="{1CFFFE38-C480-81FF-B54F-105354E6A6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81525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11" name="Espace réservé du texte 21">
            <a:extLst>
              <a:ext uri="{FF2B5EF4-FFF2-40B4-BE49-F238E27FC236}">
                <a16:creationId xmlns:a16="http://schemas.microsoft.com/office/drawing/2014/main" id="{D068CC8C-86FA-7E7A-6781-DC80FF735D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87990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12" name="Espace réservé du texte 33">
            <a:extLst>
              <a:ext uri="{FF2B5EF4-FFF2-40B4-BE49-F238E27FC236}">
                <a16:creationId xmlns:a16="http://schemas.microsoft.com/office/drawing/2014/main" id="{8385A34C-04D8-7E0F-9F47-5D2E8B5E7B9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87990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30F689B5-ADA5-C127-0A66-D88908633D8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45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KPIs">
    <p:bg>
      <p:bgPr>
        <a:solidFill>
          <a:srgbClr val="BDF4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801E10-C26B-820B-7FCD-7C5FC22CAE23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0F991C55-93E1-5E95-A4EB-740715236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20032">
            <a:off x="8535849" y="-476601"/>
            <a:ext cx="1957725" cy="2911489"/>
          </a:xfrm>
          <a:prstGeom prst="rect">
            <a:avLst/>
          </a:prstGeom>
        </p:spPr>
      </p:pic>
      <p:sp>
        <p:nvSpPr>
          <p:cNvPr id="96" name="Titre 94">
            <a:extLst>
              <a:ext uri="{FF2B5EF4-FFF2-40B4-BE49-F238E27FC236}">
                <a16:creationId xmlns:a16="http://schemas.microsoft.com/office/drawing/2014/main" id="{80A45F26-CB9E-E07F-CC83-18ECFA35C3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96900"/>
            <a:ext cx="5044965" cy="1346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97" name="Espace réservé du texte 64">
            <a:extLst>
              <a:ext uri="{FF2B5EF4-FFF2-40B4-BE49-F238E27FC236}">
                <a16:creationId xmlns:a16="http://schemas.microsoft.com/office/drawing/2014/main" id="{212962C9-258B-D01A-9C80-F4C05F1B7A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489714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99" name="Espace réservé du texte 41">
            <a:extLst>
              <a:ext uri="{FF2B5EF4-FFF2-40B4-BE49-F238E27FC236}">
                <a16:creationId xmlns:a16="http://schemas.microsoft.com/office/drawing/2014/main" id="{EC97216B-5F31-ECC1-55B7-51F3D6950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9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00464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0" name="Espace réservé du texte 41">
            <a:extLst>
              <a:ext uri="{FF2B5EF4-FFF2-40B4-BE49-F238E27FC236}">
                <a16:creationId xmlns:a16="http://schemas.microsoft.com/office/drawing/2014/main" id="{F4EEA6BE-8C8F-6159-9958-869FCFCFDF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6071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00464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1" name="Espace réservé du texte 41">
            <a:extLst>
              <a:ext uri="{FF2B5EF4-FFF2-40B4-BE49-F238E27FC236}">
                <a16:creationId xmlns:a16="http://schemas.microsoft.com/office/drawing/2014/main" id="{15CE8014-4884-5ECA-F046-6B330D216E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1525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00464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2" name="Espace réservé du texte 41">
            <a:extLst>
              <a:ext uri="{FF2B5EF4-FFF2-40B4-BE49-F238E27FC236}">
                <a16:creationId xmlns:a16="http://schemas.microsoft.com/office/drawing/2014/main" id="{BB5820A1-0083-65EF-859B-389F9E083C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87990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00464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5" name="Espace réservé du texte 21">
            <a:extLst>
              <a:ext uri="{FF2B5EF4-FFF2-40B4-BE49-F238E27FC236}">
                <a16:creationId xmlns:a16="http://schemas.microsoft.com/office/drawing/2014/main" id="{7FFACCED-06E5-8F3D-0713-BC143E7DDF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5936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06" name="Espace réservé du texte 33">
            <a:extLst>
              <a:ext uri="{FF2B5EF4-FFF2-40B4-BE49-F238E27FC236}">
                <a16:creationId xmlns:a16="http://schemas.microsoft.com/office/drawing/2014/main" id="{185F81C6-D851-7537-FCBD-AB706C28E1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5936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07" name="Espace réservé du texte 21">
            <a:extLst>
              <a:ext uri="{FF2B5EF4-FFF2-40B4-BE49-F238E27FC236}">
                <a16:creationId xmlns:a16="http://schemas.microsoft.com/office/drawing/2014/main" id="{0DC2DD3A-7C71-F399-B52C-3476A3E6E8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96071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08" name="Espace réservé du texte 33">
            <a:extLst>
              <a:ext uri="{FF2B5EF4-FFF2-40B4-BE49-F238E27FC236}">
                <a16:creationId xmlns:a16="http://schemas.microsoft.com/office/drawing/2014/main" id="{DEF55396-1290-3B71-1116-AFCC567265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96071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09" name="Espace réservé du texte 21">
            <a:extLst>
              <a:ext uri="{FF2B5EF4-FFF2-40B4-BE49-F238E27FC236}">
                <a16:creationId xmlns:a16="http://schemas.microsoft.com/office/drawing/2014/main" id="{CCD61EE3-ACE8-933F-AEA5-22FAC2EA8E5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81525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10" name="Espace réservé du texte 33">
            <a:extLst>
              <a:ext uri="{FF2B5EF4-FFF2-40B4-BE49-F238E27FC236}">
                <a16:creationId xmlns:a16="http://schemas.microsoft.com/office/drawing/2014/main" id="{1CFFFE38-C480-81FF-B54F-105354E6A6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81525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11" name="Espace réservé du texte 21">
            <a:extLst>
              <a:ext uri="{FF2B5EF4-FFF2-40B4-BE49-F238E27FC236}">
                <a16:creationId xmlns:a16="http://schemas.microsoft.com/office/drawing/2014/main" id="{D068CC8C-86FA-7E7A-6781-DC80FF735D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87990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12" name="Espace réservé du texte 33">
            <a:extLst>
              <a:ext uri="{FF2B5EF4-FFF2-40B4-BE49-F238E27FC236}">
                <a16:creationId xmlns:a16="http://schemas.microsoft.com/office/drawing/2014/main" id="{8385A34C-04D8-7E0F-9F47-5D2E8B5E7B9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87990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30F689B5-ADA5-C127-0A66-D88908633D8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086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KPIs">
    <p:bg>
      <p:bgPr>
        <a:solidFill>
          <a:srgbClr val="CFE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801E10-C26B-820B-7FCD-7C5FC22CAE23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0F991C55-93E1-5E95-A4EB-740715236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20032">
            <a:off x="8535849" y="-476601"/>
            <a:ext cx="1957725" cy="2911489"/>
          </a:xfrm>
          <a:prstGeom prst="rect">
            <a:avLst/>
          </a:prstGeom>
        </p:spPr>
      </p:pic>
      <p:sp>
        <p:nvSpPr>
          <p:cNvPr id="96" name="Titre 94">
            <a:extLst>
              <a:ext uri="{FF2B5EF4-FFF2-40B4-BE49-F238E27FC236}">
                <a16:creationId xmlns:a16="http://schemas.microsoft.com/office/drawing/2014/main" id="{80A45F26-CB9E-E07F-CC83-18ECFA35C3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96900"/>
            <a:ext cx="5044965" cy="1346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97" name="Espace réservé du texte 64">
            <a:extLst>
              <a:ext uri="{FF2B5EF4-FFF2-40B4-BE49-F238E27FC236}">
                <a16:creationId xmlns:a16="http://schemas.microsoft.com/office/drawing/2014/main" id="{212962C9-258B-D01A-9C80-F4C05F1B7A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489714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99" name="Espace réservé du texte 41">
            <a:extLst>
              <a:ext uri="{FF2B5EF4-FFF2-40B4-BE49-F238E27FC236}">
                <a16:creationId xmlns:a16="http://schemas.microsoft.com/office/drawing/2014/main" id="{EC97216B-5F31-ECC1-55B7-51F3D6950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9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00464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0" name="Espace réservé du texte 41">
            <a:extLst>
              <a:ext uri="{FF2B5EF4-FFF2-40B4-BE49-F238E27FC236}">
                <a16:creationId xmlns:a16="http://schemas.microsoft.com/office/drawing/2014/main" id="{F4EEA6BE-8C8F-6159-9958-869FCFCFDF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6071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00464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1" name="Espace réservé du texte 41">
            <a:extLst>
              <a:ext uri="{FF2B5EF4-FFF2-40B4-BE49-F238E27FC236}">
                <a16:creationId xmlns:a16="http://schemas.microsoft.com/office/drawing/2014/main" id="{15CE8014-4884-5ECA-F046-6B330D216E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1525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00464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2" name="Espace réservé du texte 41">
            <a:extLst>
              <a:ext uri="{FF2B5EF4-FFF2-40B4-BE49-F238E27FC236}">
                <a16:creationId xmlns:a16="http://schemas.microsoft.com/office/drawing/2014/main" id="{BB5820A1-0083-65EF-859B-389F9E083C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87990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00464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5" name="Espace réservé du texte 21">
            <a:extLst>
              <a:ext uri="{FF2B5EF4-FFF2-40B4-BE49-F238E27FC236}">
                <a16:creationId xmlns:a16="http://schemas.microsoft.com/office/drawing/2014/main" id="{7FFACCED-06E5-8F3D-0713-BC143E7DDF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5936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06" name="Espace réservé du texte 33">
            <a:extLst>
              <a:ext uri="{FF2B5EF4-FFF2-40B4-BE49-F238E27FC236}">
                <a16:creationId xmlns:a16="http://schemas.microsoft.com/office/drawing/2014/main" id="{185F81C6-D851-7537-FCBD-AB706C28E1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5936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07" name="Espace réservé du texte 21">
            <a:extLst>
              <a:ext uri="{FF2B5EF4-FFF2-40B4-BE49-F238E27FC236}">
                <a16:creationId xmlns:a16="http://schemas.microsoft.com/office/drawing/2014/main" id="{0DC2DD3A-7C71-F399-B52C-3476A3E6E8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96071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08" name="Espace réservé du texte 33">
            <a:extLst>
              <a:ext uri="{FF2B5EF4-FFF2-40B4-BE49-F238E27FC236}">
                <a16:creationId xmlns:a16="http://schemas.microsoft.com/office/drawing/2014/main" id="{DEF55396-1290-3B71-1116-AFCC567265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96071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09" name="Espace réservé du texte 21">
            <a:extLst>
              <a:ext uri="{FF2B5EF4-FFF2-40B4-BE49-F238E27FC236}">
                <a16:creationId xmlns:a16="http://schemas.microsoft.com/office/drawing/2014/main" id="{CCD61EE3-ACE8-933F-AEA5-22FAC2EA8E5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81525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10" name="Espace réservé du texte 33">
            <a:extLst>
              <a:ext uri="{FF2B5EF4-FFF2-40B4-BE49-F238E27FC236}">
                <a16:creationId xmlns:a16="http://schemas.microsoft.com/office/drawing/2014/main" id="{1CFFFE38-C480-81FF-B54F-105354E6A6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81525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11" name="Espace réservé du texte 21">
            <a:extLst>
              <a:ext uri="{FF2B5EF4-FFF2-40B4-BE49-F238E27FC236}">
                <a16:creationId xmlns:a16="http://schemas.microsoft.com/office/drawing/2014/main" id="{D068CC8C-86FA-7E7A-6781-DC80FF735D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87990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12" name="Espace réservé du texte 33">
            <a:extLst>
              <a:ext uri="{FF2B5EF4-FFF2-40B4-BE49-F238E27FC236}">
                <a16:creationId xmlns:a16="http://schemas.microsoft.com/office/drawing/2014/main" id="{8385A34C-04D8-7E0F-9F47-5D2E8B5E7B9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87990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30F689B5-ADA5-C127-0A66-D88908633D8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445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KPIs">
    <p:bg>
      <p:bgPr>
        <a:solidFill>
          <a:srgbClr val="DE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801E10-C26B-820B-7FCD-7C5FC22CAE23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0F991C55-93E1-5E95-A4EB-740715236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20032">
            <a:off x="8535849" y="-476601"/>
            <a:ext cx="1957725" cy="2911489"/>
          </a:xfrm>
          <a:prstGeom prst="rect">
            <a:avLst/>
          </a:prstGeom>
        </p:spPr>
      </p:pic>
      <p:sp>
        <p:nvSpPr>
          <p:cNvPr id="96" name="Titre 94">
            <a:extLst>
              <a:ext uri="{FF2B5EF4-FFF2-40B4-BE49-F238E27FC236}">
                <a16:creationId xmlns:a16="http://schemas.microsoft.com/office/drawing/2014/main" id="{80A45F26-CB9E-E07F-CC83-18ECFA35C3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96900"/>
            <a:ext cx="5044965" cy="1346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97" name="Espace réservé du texte 64">
            <a:extLst>
              <a:ext uri="{FF2B5EF4-FFF2-40B4-BE49-F238E27FC236}">
                <a16:creationId xmlns:a16="http://schemas.microsoft.com/office/drawing/2014/main" id="{212962C9-258B-D01A-9C80-F4C05F1B7A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489714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99" name="Espace réservé du texte 41">
            <a:extLst>
              <a:ext uri="{FF2B5EF4-FFF2-40B4-BE49-F238E27FC236}">
                <a16:creationId xmlns:a16="http://schemas.microsoft.com/office/drawing/2014/main" id="{EC97216B-5F31-ECC1-55B7-51F3D6950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9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2D005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0" name="Espace réservé du texte 41">
            <a:extLst>
              <a:ext uri="{FF2B5EF4-FFF2-40B4-BE49-F238E27FC236}">
                <a16:creationId xmlns:a16="http://schemas.microsoft.com/office/drawing/2014/main" id="{F4EEA6BE-8C8F-6159-9958-869FCFCFDF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6071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2D005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1" name="Espace réservé du texte 41">
            <a:extLst>
              <a:ext uri="{FF2B5EF4-FFF2-40B4-BE49-F238E27FC236}">
                <a16:creationId xmlns:a16="http://schemas.microsoft.com/office/drawing/2014/main" id="{15CE8014-4884-5ECA-F046-6B330D216E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1525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2D005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2" name="Espace réservé du texte 41">
            <a:extLst>
              <a:ext uri="{FF2B5EF4-FFF2-40B4-BE49-F238E27FC236}">
                <a16:creationId xmlns:a16="http://schemas.microsoft.com/office/drawing/2014/main" id="{BB5820A1-0083-65EF-859B-389F9E083C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87990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2D005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5" name="Espace réservé du texte 21">
            <a:extLst>
              <a:ext uri="{FF2B5EF4-FFF2-40B4-BE49-F238E27FC236}">
                <a16:creationId xmlns:a16="http://schemas.microsoft.com/office/drawing/2014/main" id="{7FFACCED-06E5-8F3D-0713-BC143E7DDF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5936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06" name="Espace réservé du texte 33">
            <a:extLst>
              <a:ext uri="{FF2B5EF4-FFF2-40B4-BE49-F238E27FC236}">
                <a16:creationId xmlns:a16="http://schemas.microsoft.com/office/drawing/2014/main" id="{185F81C6-D851-7537-FCBD-AB706C28E1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5936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07" name="Espace réservé du texte 21">
            <a:extLst>
              <a:ext uri="{FF2B5EF4-FFF2-40B4-BE49-F238E27FC236}">
                <a16:creationId xmlns:a16="http://schemas.microsoft.com/office/drawing/2014/main" id="{0DC2DD3A-7C71-F399-B52C-3476A3E6E8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96071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08" name="Espace réservé du texte 33">
            <a:extLst>
              <a:ext uri="{FF2B5EF4-FFF2-40B4-BE49-F238E27FC236}">
                <a16:creationId xmlns:a16="http://schemas.microsoft.com/office/drawing/2014/main" id="{DEF55396-1290-3B71-1116-AFCC567265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96071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09" name="Espace réservé du texte 21">
            <a:extLst>
              <a:ext uri="{FF2B5EF4-FFF2-40B4-BE49-F238E27FC236}">
                <a16:creationId xmlns:a16="http://schemas.microsoft.com/office/drawing/2014/main" id="{CCD61EE3-ACE8-933F-AEA5-22FAC2EA8E5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81525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10" name="Espace réservé du texte 33">
            <a:extLst>
              <a:ext uri="{FF2B5EF4-FFF2-40B4-BE49-F238E27FC236}">
                <a16:creationId xmlns:a16="http://schemas.microsoft.com/office/drawing/2014/main" id="{1CFFFE38-C480-81FF-B54F-105354E6A6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81525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11" name="Espace réservé du texte 21">
            <a:extLst>
              <a:ext uri="{FF2B5EF4-FFF2-40B4-BE49-F238E27FC236}">
                <a16:creationId xmlns:a16="http://schemas.microsoft.com/office/drawing/2014/main" id="{D068CC8C-86FA-7E7A-6781-DC80FF735D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87990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12" name="Espace réservé du texte 33">
            <a:extLst>
              <a:ext uri="{FF2B5EF4-FFF2-40B4-BE49-F238E27FC236}">
                <a16:creationId xmlns:a16="http://schemas.microsoft.com/office/drawing/2014/main" id="{8385A34C-04D8-7E0F-9F47-5D2E8B5E7B9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87990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30F689B5-ADA5-C127-0A66-D88908633D8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9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PIs">
    <p:bg>
      <p:bgPr>
        <a:solidFill>
          <a:srgbClr val="F6A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801E10-C26B-820B-7FCD-7C5FC22CAE23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0F991C55-93E1-5E95-A4EB-740715236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20032">
            <a:off x="8535849" y="-476601"/>
            <a:ext cx="1957725" cy="2911489"/>
          </a:xfrm>
          <a:prstGeom prst="rect">
            <a:avLst/>
          </a:prstGeom>
        </p:spPr>
      </p:pic>
      <p:sp>
        <p:nvSpPr>
          <p:cNvPr id="96" name="Titre 94">
            <a:extLst>
              <a:ext uri="{FF2B5EF4-FFF2-40B4-BE49-F238E27FC236}">
                <a16:creationId xmlns:a16="http://schemas.microsoft.com/office/drawing/2014/main" id="{80A45F26-CB9E-E07F-CC83-18ECFA35C3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96900"/>
            <a:ext cx="5044965" cy="1346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97" name="Espace réservé du texte 64">
            <a:extLst>
              <a:ext uri="{FF2B5EF4-FFF2-40B4-BE49-F238E27FC236}">
                <a16:creationId xmlns:a16="http://schemas.microsoft.com/office/drawing/2014/main" id="{212962C9-258B-D01A-9C80-F4C05F1B7A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489714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99" name="Espace réservé du texte 41">
            <a:extLst>
              <a:ext uri="{FF2B5EF4-FFF2-40B4-BE49-F238E27FC236}">
                <a16:creationId xmlns:a16="http://schemas.microsoft.com/office/drawing/2014/main" id="{EC97216B-5F31-ECC1-55B7-51F3D6950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9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A5006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0" name="Espace réservé du texte 41">
            <a:extLst>
              <a:ext uri="{FF2B5EF4-FFF2-40B4-BE49-F238E27FC236}">
                <a16:creationId xmlns:a16="http://schemas.microsoft.com/office/drawing/2014/main" id="{F4EEA6BE-8C8F-6159-9958-869FCFCFDF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6071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A5006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1" name="Espace réservé du texte 41">
            <a:extLst>
              <a:ext uri="{FF2B5EF4-FFF2-40B4-BE49-F238E27FC236}">
                <a16:creationId xmlns:a16="http://schemas.microsoft.com/office/drawing/2014/main" id="{15CE8014-4884-5ECA-F046-6B330D216E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1525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A5006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2" name="Espace réservé du texte 41">
            <a:extLst>
              <a:ext uri="{FF2B5EF4-FFF2-40B4-BE49-F238E27FC236}">
                <a16:creationId xmlns:a16="http://schemas.microsoft.com/office/drawing/2014/main" id="{BB5820A1-0083-65EF-859B-389F9E083C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87990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A5006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5" name="Espace réservé du texte 21">
            <a:extLst>
              <a:ext uri="{FF2B5EF4-FFF2-40B4-BE49-F238E27FC236}">
                <a16:creationId xmlns:a16="http://schemas.microsoft.com/office/drawing/2014/main" id="{7FFACCED-06E5-8F3D-0713-BC143E7DDF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5936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06" name="Espace réservé du texte 33">
            <a:extLst>
              <a:ext uri="{FF2B5EF4-FFF2-40B4-BE49-F238E27FC236}">
                <a16:creationId xmlns:a16="http://schemas.microsoft.com/office/drawing/2014/main" id="{185F81C6-D851-7537-FCBD-AB706C28E1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5936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07" name="Espace réservé du texte 21">
            <a:extLst>
              <a:ext uri="{FF2B5EF4-FFF2-40B4-BE49-F238E27FC236}">
                <a16:creationId xmlns:a16="http://schemas.microsoft.com/office/drawing/2014/main" id="{0DC2DD3A-7C71-F399-B52C-3476A3E6E8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96071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08" name="Espace réservé du texte 33">
            <a:extLst>
              <a:ext uri="{FF2B5EF4-FFF2-40B4-BE49-F238E27FC236}">
                <a16:creationId xmlns:a16="http://schemas.microsoft.com/office/drawing/2014/main" id="{DEF55396-1290-3B71-1116-AFCC567265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96071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09" name="Espace réservé du texte 21">
            <a:extLst>
              <a:ext uri="{FF2B5EF4-FFF2-40B4-BE49-F238E27FC236}">
                <a16:creationId xmlns:a16="http://schemas.microsoft.com/office/drawing/2014/main" id="{CCD61EE3-ACE8-933F-AEA5-22FAC2EA8E5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81525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10" name="Espace réservé du texte 33">
            <a:extLst>
              <a:ext uri="{FF2B5EF4-FFF2-40B4-BE49-F238E27FC236}">
                <a16:creationId xmlns:a16="http://schemas.microsoft.com/office/drawing/2014/main" id="{1CFFFE38-C480-81FF-B54F-105354E6A6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81525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11" name="Espace réservé du texte 21">
            <a:extLst>
              <a:ext uri="{FF2B5EF4-FFF2-40B4-BE49-F238E27FC236}">
                <a16:creationId xmlns:a16="http://schemas.microsoft.com/office/drawing/2014/main" id="{D068CC8C-86FA-7E7A-6781-DC80FF735D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87990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12" name="Espace réservé du texte 33">
            <a:extLst>
              <a:ext uri="{FF2B5EF4-FFF2-40B4-BE49-F238E27FC236}">
                <a16:creationId xmlns:a16="http://schemas.microsoft.com/office/drawing/2014/main" id="{8385A34C-04D8-7E0F-9F47-5D2E8B5E7B9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87990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30F689B5-ADA5-C127-0A66-D88908633D8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59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KPIs">
    <p:bg>
      <p:bgPr>
        <a:solidFill>
          <a:srgbClr val="F9CB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801E10-C26B-820B-7FCD-7C5FC22CAE23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0F991C55-93E1-5E95-A4EB-740715236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20032">
            <a:off x="8535849" y="-476601"/>
            <a:ext cx="1957725" cy="2911489"/>
          </a:xfrm>
          <a:prstGeom prst="rect">
            <a:avLst/>
          </a:prstGeom>
        </p:spPr>
      </p:pic>
      <p:sp>
        <p:nvSpPr>
          <p:cNvPr id="96" name="Titre 94">
            <a:extLst>
              <a:ext uri="{FF2B5EF4-FFF2-40B4-BE49-F238E27FC236}">
                <a16:creationId xmlns:a16="http://schemas.microsoft.com/office/drawing/2014/main" id="{80A45F26-CB9E-E07F-CC83-18ECFA35C3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96900"/>
            <a:ext cx="5044965" cy="1346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97" name="Espace réservé du texte 64">
            <a:extLst>
              <a:ext uri="{FF2B5EF4-FFF2-40B4-BE49-F238E27FC236}">
                <a16:creationId xmlns:a16="http://schemas.microsoft.com/office/drawing/2014/main" id="{212962C9-258B-D01A-9C80-F4C05F1B7A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489714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99" name="Espace réservé du texte 41">
            <a:extLst>
              <a:ext uri="{FF2B5EF4-FFF2-40B4-BE49-F238E27FC236}">
                <a16:creationId xmlns:a16="http://schemas.microsoft.com/office/drawing/2014/main" id="{EC97216B-5F31-ECC1-55B7-51F3D6950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9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62003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0" name="Espace réservé du texte 41">
            <a:extLst>
              <a:ext uri="{FF2B5EF4-FFF2-40B4-BE49-F238E27FC236}">
                <a16:creationId xmlns:a16="http://schemas.microsoft.com/office/drawing/2014/main" id="{F4EEA6BE-8C8F-6159-9958-869FCFCFDF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6071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62003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1" name="Espace réservé du texte 41">
            <a:extLst>
              <a:ext uri="{FF2B5EF4-FFF2-40B4-BE49-F238E27FC236}">
                <a16:creationId xmlns:a16="http://schemas.microsoft.com/office/drawing/2014/main" id="{15CE8014-4884-5ECA-F046-6B330D216E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1525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62003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2" name="Espace réservé du texte 41">
            <a:extLst>
              <a:ext uri="{FF2B5EF4-FFF2-40B4-BE49-F238E27FC236}">
                <a16:creationId xmlns:a16="http://schemas.microsoft.com/office/drawing/2014/main" id="{BB5820A1-0083-65EF-859B-389F9E083C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87990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62003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5" name="Espace réservé du texte 21">
            <a:extLst>
              <a:ext uri="{FF2B5EF4-FFF2-40B4-BE49-F238E27FC236}">
                <a16:creationId xmlns:a16="http://schemas.microsoft.com/office/drawing/2014/main" id="{7FFACCED-06E5-8F3D-0713-BC143E7DDF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5936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06" name="Espace réservé du texte 33">
            <a:extLst>
              <a:ext uri="{FF2B5EF4-FFF2-40B4-BE49-F238E27FC236}">
                <a16:creationId xmlns:a16="http://schemas.microsoft.com/office/drawing/2014/main" id="{185F81C6-D851-7537-FCBD-AB706C28E1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5936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07" name="Espace réservé du texte 21">
            <a:extLst>
              <a:ext uri="{FF2B5EF4-FFF2-40B4-BE49-F238E27FC236}">
                <a16:creationId xmlns:a16="http://schemas.microsoft.com/office/drawing/2014/main" id="{0DC2DD3A-7C71-F399-B52C-3476A3E6E8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96071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08" name="Espace réservé du texte 33">
            <a:extLst>
              <a:ext uri="{FF2B5EF4-FFF2-40B4-BE49-F238E27FC236}">
                <a16:creationId xmlns:a16="http://schemas.microsoft.com/office/drawing/2014/main" id="{DEF55396-1290-3B71-1116-AFCC567265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96071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09" name="Espace réservé du texte 21">
            <a:extLst>
              <a:ext uri="{FF2B5EF4-FFF2-40B4-BE49-F238E27FC236}">
                <a16:creationId xmlns:a16="http://schemas.microsoft.com/office/drawing/2014/main" id="{CCD61EE3-ACE8-933F-AEA5-22FAC2EA8E5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81525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10" name="Espace réservé du texte 33">
            <a:extLst>
              <a:ext uri="{FF2B5EF4-FFF2-40B4-BE49-F238E27FC236}">
                <a16:creationId xmlns:a16="http://schemas.microsoft.com/office/drawing/2014/main" id="{1CFFFE38-C480-81FF-B54F-105354E6A6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81525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11" name="Espace réservé du texte 21">
            <a:extLst>
              <a:ext uri="{FF2B5EF4-FFF2-40B4-BE49-F238E27FC236}">
                <a16:creationId xmlns:a16="http://schemas.microsoft.com/office/drawing/2014/main" id="{D068CC8C-86FA-7E7A-6781-DC80FF735D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87990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12" name="Espace réservé du texte 33">
            <a:extLst>
              <a:ext uri="{FF2B5EF4-FFF2-40B4-BE49-F238E27FC236}">
                <a16:creationId xmlns:a16="http://schemas.microsoft.com/office/drawing/2014/main" id="{8385A34C-04D8-7E0F-9F47-5D2E8B5E7B9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87990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30F689B5-ADA5-C127-0A66-D88908633D8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20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KPIs">
    <p:bg>
      <p:bgPr>
        <a:solidFill>
          <a:srgbClr val="EDCC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801E10-C26B-820B-7FCD-7C5FC22CAE23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0F991C55-93E1-5E95-A4EB-740715236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20032">
            <a:off x="8535849" y="-476601"/>
            <a:ext cx="1957725" cy="2911489"/>
          </a:xfrm>
          <a:prstGeom prst="rect">
            <a:avLst/>
          </a:prstGeom>
        </p:spPr>
      </p:pic>
      <p:sp>
        <p:nvSpPr>
          <p:cNvPr id="96" name="Titre 94">
            <a:extLst>
              <a:ext uri="{FF2B5EF4-FFF2-40B4-BE49-F238E27FC236}">
                <a16:creationId xmlns:a16="http://schemas.microsoft.com/office/drawing/2014/main" id="{80A45F26-CB9E-E07F-CC83-18ECFA35C3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96900"/>
            <a:ext cx="5044965" cy="1346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97" name="Espace réservé du texte 64">
            <a:extLst>
              <a:ext uri="{FF2B5EF4-FFF2-40B4-BE49-F238E27FC236}">
                <a16:creationId xmlns:a16="http://schemas.microsoft.com/office/drawing/2014/main" id="{212962C9-258B-D01A-9C80-F4C05F1B7A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489714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99" name="Espace réservé du texte 41">
            <a:extLst>
              <a:ext uri="{FF2B5EF4-FFF2-40B4-BE49-F238E27FC236}">
                <a16:creationId xmlns:a16="http://schemas.microsoft.com/office/drawing/2014/main" id="{EC97216B-5F31-ECC1-55B7-51F3D6950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9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62003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0" name="Espace réservé du texte 41">
            <a:extLst>
              <a:ext uri="{FF2B5EF4-FFF2-40B4-BE49-F238E27FC236}">
                <a16:creationId xmlns:a16="http://schemas.microsoft.com/office/drawing/2014/main" id="{F4EEA6BE-8C8F-6159-9958-869FCFCFDF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6071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62003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1" name="Espace réservé du texte 41">
            <a:extLst>
              <a:ext uri="{FF2B5EF4-FFF2-40B4-BE49-F238E27FC236}">
                <a16:creationId xmlns:a16="http://schemas.microsoft.com/office/drawing/2014/main" id="{15CE8014-4884-5ECA-F046-6B330D216E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1525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62003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2" name="Espace réservé du texte 41">
            <a:extLst>
              <a:ext uri="{FF2B5EF4-FFF2-40B4-BE49-F238E27FC236}">
                <a16:creationId xmlns:a16="http://schemas.microsoft.com/office/drawing/2014/main" id="{BB5820A1-0083-65EF-859B-389F9E083C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87990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62003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5" name="Espace réservé du texte 21">
            <a:extLst>
              <a:ext uri="{FF2B5EF4-FFF2-40B4-BE49-F238E27FC236}">
                <a16:creationId xmlns:a16="http://schemas.microsoft.com/office/drawing/2014/main" id="{7FFACCED-06E5-8F3D-0713-BC143E7DDF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5936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06" name="Espace réservé du texte 33">
            <a:extLst>
              <a:ext uri="{FF2B5EF4-FFF2-40B4-BE49-F238E27FC236}">
                <a16:creationId xmlns:a16="http://schemas.microsoft.com/office/drawing/2014/main" id="{185F81C6-D851-7537-FCBD-AB706C28E1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5936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07" name="Espace réservé du texte 21">
            <a:extLst>
              <a:ext uri="{FF2B5EF4-FFF2-40B4-BE49-F238E27FC236}">
                <a16:creationId xmlns:a16="http://schemas.microsoft.com/office/drawing/2014/main" id="{0DC2DD3A-7C71-F399-B52C-3476A3E6E8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96071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08" name="Espace réservé du texte 33">
            <a:extLst>
              <a:ext uri="{FF2B5EF4-FFF2-40B4-BE49-F238E27FC236}">
                <a16:creationId xmlns:a16="http://schemas.microsoft.com/office/drawing/2014/main" id="{DEF55396-1290-3B71-1116-AFCC567265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96071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09" name="Espace réservé du texte 21">
            <a:extLst>
              <a:ext uri="{FF2B5EF4-FFF2-40B4-BE49-F238E27FC236}">
                <a16:creationId xmlns:a16="http://schemas.microsoft.com/office/drawing/2014/main" id="{CCD61EE3-ACE8-933F-AEA5-22FAC2EA8E5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81525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10" name="Espace réservé du texte 33">
            <a:extLst>
              <a:ext uri="{FF2B5EF4-FFF2-40B4-BE49-F238E27FC236}">
                <a16:creationId xmlns:a16="http://schemas.microsoft.com/office/drawing/2014/main" id="{1CFFFE38-C480-81FF-B54F-105354E6A6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81525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11" name="Espace réservé du texte 21">
            <a:extLst>
              <a:ext uri="{FF2B5EF4-FFF2-40B4-BE49-F238E27FC236}">
                <a16:creationId xmlns:a16="http://schemas.microsoft.com/office/drawing/2014/main" id="{D068CC8C-86FA-7E7A-6781-DC80FF735D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87990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12" name="Espace réservé du texte 33">
            <a:extLst>
              <a:ext uri="{FF2B5EF4-FFF2-40B4-BE49-F238E27FC236}">
                <a16:creationId xmlns:a16="http://schemas.microsoft.com/office/drawing/2014/main" id="{8385A34C-04D8-7E0F-9F47-5D2E8B5E7B9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87990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30F689B5-ADA5-C127-0A66-D88908633D8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49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KPIs">
    <p:bg>
      <p:bgPr>
        <a:solidFill>
          <a:srgbClr val="D0E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801E10-C26B-820B-7FCD-7C5FC22CAE23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0F991C55-93E1-5E95-A4EB-740715236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20032">
            <a:off x="8535849" y="-476601"/>
            <a:ext cx="1957725" cy="2911489"/>
          </a:xfrm>
          <a:prstGeom prst="rect">
            <a:avLst/>
          </a:prstGeom>
        </p:spPr>
      </p:pic>
      <p:sp>
        <p:nvSpPr>
          <p:cNvPr id="96" name="Titre 94">
            <a:extLst>
              <a:ext uri="{FF2B5EF4-FFF2-40B4-BE49-F238E27FC236}">
                <a16:creationId xmlns:a16="http://schemas.microsoft.com/office/drawing/2014/main" id="{80A45F26-CB9E-E07F-CC83-18ECFA35C3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96900"/>
            <a:ext cx="5044965" cy="1346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97" name="Espace réservé du texte 64">
            <a:extLst>
              <a:ext uri="{FF2B5EF4-FFF2-40B4-BE49-F238E27FC236}">
                <a16:creationId xmlns:a16="http://schemas.microsoft.com/office/drawing/2014/main" id="{212962C9-258B-D01A-9C80-F4C05F1B7A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4897144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99" name="Espace réservé du texte 41">
            <a:extLst>
              <a:ext uri="{FF2B5EF4-FFF2-40B4-BE49-F238E27FC236}">
                <a16:creationId xmlns:a16="http://schemas.microsoft.com/office/drawing/2014/main" id="{EC97216B-5F31-ECC1-55B7-51F3D69504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9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62003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0" name="Espace réservé du texte 41">
            <a:extLst>
              <a:ext uri="{FF2B5EF4-FFF2-40B4-BE49-F238E27FC236}">
                <a16:creationId xmlns:a16="http://schemas.microsoft.com/office/drawing/2014/main" id="{F4EEA6BE-8C8F-6159-9958-869FCFCFDF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6071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62003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1" name="Espace réservé du texte 41">
            <a:extLst>
              <a:ext uri="{FF2B5EF4-FFF2-40B4-BE49-F238E27FC236}">
                <a16:creationId xmlns:a16="http://schemas.microsoft.com/office/drawing/2014/main" id="{15CE8014-4884-5ECA-F046-6B330D216E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81525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62003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2" name="Espace réservé du texte 41">
            <a:extLst>
              <a:ext uri="{FF2B5EF4-FFF2-40B4-BE49-F238E27FC236}">
                <a16:creationId xmlns:a16="http://schemas.microsoft.com/office/drawing/2014/main" id="{BB5820A1-0083-65EF-859B-389F9E083C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87990" y="2737691"/>
            <a:ext cx="2077071" cy="584200"/>
          </a:xfrm>
        </p:spPr>
        <p:txBody>
          <a:bodyPr anchor="ctr"/>
          <a:lstStyle>
            <a:lvl1pPr algn="l">
              <a:lnSpc>
                <a:spcPct val="100000"/>
              </a:lnSpc>
              <a:spcAft>
                <a:spcPts val="0"/>
              </a:spcAft>
              <a:defRPr sz="3600" b="1">
                <a:solidFill>
                  <a:srgbClr val="62003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105" name="Espace réservé du texte 21">
            <a:extLst>
              <a:ext uri="{FF2B5EF4-FFF2-40B4-BE49-F238E27FC236}">
                <a16:creationId xmlns:a16="http://schemas.microsoft.com/office/drawing/2014/main" id="{7FFACCED-06E5-8F3D-0713-BC143E7DDF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5936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06" name="Espace réservé du texte 33">
            <a:extLst>
              <a:ext uri="{FF2B5EF4-FFF2-40B4-BE49-F238E27FC236}">
                <a16:creationId xmlns:a16="http://schemas.microsoft.com/office/drawing/2014/main" id="{185F81C6-D851-7537-FCBD-AB706C28E1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5936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07" name="Espace réservé du texte 21">
            <a:extLst>
              <a:ext uri="{FF2B5EF4-FFF2-40B4-BE49-F238E27FC236}">
                <a16:creationId xmlns:a16="http://schemas.microsoft.com/office/drawing/2014/main" id="{0DC2DD3A-7C71-F399-B52C-3476A3E6E8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96071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08" name="Espace réservé du texte 33">
            <a:extLst>
              <a:ext uri="{FF2B5EF4-FFF2-40B4-BE49-F238E27FC236}">
                <a16:creationId xmlns:a16="http://schemas.microsoft.com/office/drawing/2014/main" id="{DEF55396-1290-3B71-1116-AFCC567265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96071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09" name="Espace réservé du texte 21">
            <a:extLst>
              <a:ext uri="{FF2B5EF4-FFF2-40B4-BE49-F238E27FC236}">
                <a16:creationId xmlns:a16="http://schemas.microsoft.com/office/drawing/2014/main" id="{CCD61EE3-ACE8-933F-AEA5-22FAC2EA8E5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81525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10" name="Espace réservé du texte 33">
            <a:extLst>
              <a:ext uri="{FF2B5EF4-FFF2-40B4-BE49-F238E27FC236}">
                <a16:creationId xmlns:a16="http://schemas.microsoft.com/office/drawing/2014/main" id="{1CFFFE38-C480-81FF-B54F-105354E6A6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81525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11" name="Espace réservé du texte 21">
            <a:extLst>
              <a:ext uri="{FF2B5EF4-FFF2-40B4-BE49-F238E27FC236}">
                <a16:creationId xmlns:a16="http://schemas.microsoft.com/office/drawing/2014/main" id="{D068CC8C-86FA-7E7A-6781-DC80FF735DA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87990" y="4286571"/>
            <a:ext cx="2077071" cy="182104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112" name="Espace réservé du texte 33">
            <a:extLst>
              <a:ext uri="{FF2B5EF4-FFF2-40B4-BE49-F238E27FC236}">
                <a16:creationId xmlns:a16="http://schemas.microsoft.com/office/drawing/2014/main" id="{8385A34C-04D8-7E0F-9F47-5D2E8B5E7B9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87990" y="3727174"/>
            <a:ext cx="2077071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30F689B5-ADA5-C127-0A66-D88908633D8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33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P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B440D3-E1A5-15FF-9662-C6FCB8F7178A}"/>
              </a:ext>
            </a:extLst>
          </p:cNvPr>
          <p:cNvSpPr/>
          <p:nvPr userDrawn="1"/>
        </p:nvSpPr>
        <p:spPr>
          <a:xfrm flipH="1">
            <a:off x="4279690" y="3664"/>
            <a:ext cx="7912309" cy="6854336"/>
          </a:xfrm>
          <a:prstGeom prst="rect">
            <a:avLst/>
          </a:prstGeom>
          <a:solidFill>
            <a:srgbClr val="A1E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Espace réservé du texte 48">
            <a:extLst>
              <a:ext uri="{FF2B5EF4-FFF2-40B4-BE49-F238E27FC236}">
                <a16:creationId xmlns:a16="http://schemas.microsoft.com/office/drawing/2014/main" id="{F7A315F4-D532-4AA1-C5D5-C7A4B16BD39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55687" y="3429001"/>
            <a:ext cx="3170457" cy="284480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Espace réservé du texte 48">
            <a:extLst>
              <a:ext uri="{FF2B5EF4-FFF2-40B4-BE49-F238E27FC236}">
                <a16:creationId xmlns:a16="http://schemas.microsoft.com/office/drawing/2014/main" id="{0B64DE5B-4DE6-1407-9209-3F566BCE414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430776" y="3429001"/>
            <a:ext cx="3170457" cy="284480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3450C96B-AB6D-9BE6-AB8F-A0143432B4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31208" flipH="1">
            <a:off x="-918837" y="48354"/>
            <a:ext cx="4446077" cy="3655057"/>
          </a:xfrm>
          <a:custGeom>
            <a:avLst/>
            <a:gdLst>
              <a:gd name="connsiteX0" fmla="*/ 4446077 w 4446077"/>
              <a:gd name="connsiteY0" fmla="*/ 1413986 h 3655057"/>
              <a:gd name="connsiteX1" fmla="*/ 3057533 w 4446077"/>
              <a:gd name="connsiteY1" fmla="*/ 0 h 3655057"/>
              <a:gd name="connsiteX2" fmla="*/ 0 w 4446077"/>
              <a:gd name="connsiteY2" fmla="*/ 0 h 3655057"/>
              <a:gd name="connsiteX3" fmla="*/ 0 w 4446077"/>
              <a:gd name="connsiteY3" fmla="*/ 2278536 h 3655057"/>
              <a:gd name="connsiteX4" fmla="*/ 188127 w 4446077"/>
              <a:gd name="connsiteY4" fmla="*/ 2093794 h 3655057"/>
              <a:gd name="connsiteX5" fmla="*/ 1564221 w 4446077"/>
              <a:gd name="connsiteY5" fmla="*/ 3495101 h 3655057"/>
              <a:gd name="connsiteX6" fmla="*/ 1401334 w 4446077"/>
              <a:gd name="connsiteY6" fmla="*/ 3655057 h 3655057"/>
              <a:gd name="connsiteX7" fmla="*/ 2223418 w 4446077"/>
              <a:gd name="connsiteY7" fmla="*/ 3655057 h 3655057"/>
              <a:gd name="connsiteX8" fmla="*/ 4446077 w 4446077"/>
              <a:gd name="connsiteY8" fmla="*/ 1472391 h 365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46077" h="3655057">
                <a:moveTo>
                  <a:pt x="4446077" y="1413986"/>
                </a:moveTo>
                <a:lnTo>
                  <a:pt x="3057533" y="0"/>
                </a:lnTo>
                <a:lnTo>
                  <a:pt x="0" y="0"/>
                </a:lnTo>
                <a:lnTo>
                  <a:pt x="0" y="2278536"/>
                </a:lnTo>
                <a:lnTo>
                  <a:pt x="188127" y="2093794"/>
                </a:lnTo>
                <a:lnTo>
                  <a:pt x="1564221" y="3495101"/>
                </a:lnTo>
                <a:lnTo>
                  <a:pt x="1401334" y="3655057"/>
                </a:lnTo>
                <a:lnTo>
                  <a:pt x="2223418" y="3655057"/>
                </a:lnTo>
                <a:lnTo>
                  <a:pt x="4446077" y="1472391"/>
                </a:lnTo>
                <a:close/>
              </a:path>
            </a:pathLst>
          </a:custGeom>
        </p:spPr>
      </p:pic>
      <p:sp>
        <p:nvSpPr>
          <p:cNvPr id="22" name="Titre 94">
            <a:extLst>
              <a:ext uri="{FF2B5EF4-FFF2-40B4-BE49-F238E27FC236}">
                <a16:creationId xmlns:a16="http://schemas.microsoft.com/office/drawing/2014/main" id="{E60D60B7-46CF-3768-670D-2E89A85677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8" y="3987272"/>
            <a:ext cx="3127695" cy="1346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Título de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9" name="Espace réservé du texte 33">
            <a:extLst>
              <a:ext uri="{FF2B5EF4-FFF2-40B4-BE49-F238E27FC236}">
                <a16:creationId xmlns:a16="http://schemas.microsoft.com/office/drawing/2014/main" id="{E4C769B5-9471-D9FD-F4C6-34ED4DAA1A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75400" y="3653224"/>
            <a:ext cx="2531030" cy="578776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6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30" name="Espace réservé du texte 26">
            <a:extLst>
              <a:ext uri="{FF2B5EF4-FFF2-40B4-BE49-F238E27FC236}">
                <a16:creationId xmlns:a16="http://schemas.microsoft.com/office/drawing/2014/main" id="{A302A7D2-576B-2F6B-2450-28534516FB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75400" y="4396589"/>
            <a:ext cx="2531030" cy="1556949"/>
          </a:xfrm>
        </p:spPr>
        <p:txBody>
          <a:bodyPr/>
          <a:lstStyle>
            <a:lvl1pPr algn="ctr"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 sz="1400">
                <a:solidFill>
                  <a:schemeClr val="tx1">
                    <a:alpha val="70000"/>
                  </a:schemeClr>
                </a:solidFill>
              </a:defRPr>
            </a:lvl2pPr>
            <a:lvl3pPr algn="ctr">
              <a:defRPr sz="1400">
                <a:solidFill>
                  <a:schemeClr val="tx1">
                    <a:alpha val="70000"/>
                  </a:schemeClr>
                </a:solidFill>
              </a:defRPr>
            </a:lvl3pPr>
            <a:lvl4pPr algn="ctr">
              <a:defRPr sz="1400">
                <a:solidFill>
                  <a:schemeClr val="tx1">
                    <a:alpha val="70000"/>
                  </a:schemeClr>
                </a:solidFill>
              </a:defRPr>
            </a:lvl4pPr>
            <a:lvl5pPr algn="ctr">
              <a:defRPr sz="140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1" name="Espace réservé du texte 33">
            <a:extLst>
              <a:ext uri="{FF2B5EF4-FFF2-40B4-BE49-F238E27FC236}">
                <a16:creationId xmlns:a16="http://schemas.microsoft.com/office/drawing/2014/main" id="{F32E7D34-B54D-2259-4314-E216B5DCF6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53353" y="3653224"/>
            <a:ext cx="2531030" cy="578776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6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32" name="Espace réservé du texte 26">
            <a:extLst>
              <a:ext uri="{FF2B5EF4-FFF2-40B4-BE49-F238E27FC236}">
                <a16:creationId xmlns:a16="http://schemas.microsoft.com/office/drawing/2014/main" id="{1485F733-8F16-1F03-A29F-8D4CFD9BE5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53353" y="4396589"/>
            <a:ext cx="2531030" cy="1556949"/>
          </a:xfrm>
        </p:spPr>
        <p:txBody>
          <a:bodyPr/>
          <a:lstStyle>
            <a:lvl1pPr algn="ctr"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 sz="1400">
                <a:solidFill>
                  <a:schemeClr val="tx1">
                    <a:alpha val="70000"/>
                  </a:schemeClr>
                </a:solidFill>
              </a:defRPr>
            </a:lvl2pPr>
            <a:lvl3pPr algn="ctr">
              <a:defRPr sz="1400">
                <a:solidFill>
                  <a:schemeClr val="tx1">
                    <a:alpha val="70000"/>
                  </a:schemeClr>
                </a:solidFill>
              </a:defRPr>
            </a:lvl3pPr>
            <a:lvl4pPr algn="ctr">
              <a:defRPr sz="1400">
                <a:solidFill>
                  <a:schemeClr val="tx1">
                    <a:alpha val="70000"/>
                  </a:schemeClr>
                </a:solidFill>
              </a:defRPr>
            </a:lvl4pPr>
            <a:lvl5pPr algn="ctr">
              <a:defRPr sz="140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5" name="Espace réservé du texte 41">
            <a:extLst>
              <a:ext uri="{FF2B5EF4-FFF2-40B4-BE49-F238E27FC236}">
                <a16:creationId xmlns:a16="http://schemas.microsoft.com/office/drawing/2014/main" id="{364E5631-3BA9-3CE2-3BB8-292381999C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59324" y="1510954"/>
            <a:ext cx="1907598" cy="584200"/>
          </a:xfrm>
        </p:spPr>
        <p:txBody>
          <a:bodyPr l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4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36" name="Espace réservé du texte 41">
            <a:extLst>
              <a:ext uri="{FF2B5EF4-FFF2-40B4-BE49-F238E27FC236}">
                <a16:creationId xmlns:a16="http://schemas.microsoft.com/office/drawing/2014/main" id="{1B91F9FD-BB2F-381A-0A84-9F1452825A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37806" y="1510954"/>
            <a:ext cx="1907598" cy="584200"/>
          </a:xfrm>
        </p:spPr>
        <p:txBody>
          <a:bodyPr l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4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74" name="Espace réservé du texte 64">
            <a:extLst>
              <a:ext uri="{FF2B5EF4-FFF2-40B4-BE49-F238E27FC236}">
                <a16:creationId xmlns:a16="http://schemas.microsoft.com/office/drawing/2014/main" id="{7108EA50-EF42-2D44-B032-A77A533BFE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12769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AE0471B-4346-6D9A-E0FC-80514511BE3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4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 with image 2">
    <p:bg>
      <p:bgPr>
        <a:solidFill>
          <a:srgbClr val="A500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A6D09F4E-F03E-B577-8A17-F5B8B19580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584199"/>
            <a:ext cx="6096000" cy="56896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08AF77A-BB2C-39EE-4408-230A0BDF44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6566" y="1092200"/>
            <a:ext cx="1514059" cy="621900"/>
          </a:xfrm>
          <a:prstGeom prst="roundRect">
            <a:avLst>
              <a:gd name="adj" fmla="val 6331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 CLIENTE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1E5FFB92-5A86-3EF7-9193-63BCC2D9C3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698" y="1122396"/>
            <a:ext cx="1809752" cy="61431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35CF261-C76E-FB0F-B4DE-45EFCEBDCF59}"/>
              </a:ext>
            </a:extLst>
          </p:cNvPr>
          <p:cNvCxnSpPr>
            <a:cxnSpLocks/>
          </p:cNvCxnSpPr>
          <p:nvPr userDrawn="1"/>
        </p:nvCxnSpPr>
        <p:spPr>
          <a:xfrm>
            <a:off x="3089275" y="1122396"/>
            <a:ext cx="0" cy="604804"/>
          </a:xfrm>
          <a:prstGeom prst="line">
            <a:avLst/>
          </a:prstGeom>
          <a:ln cap="rnd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9">
            <a:extLst>
              <a:ext uri="{FF2B5EF4-FFF2-40B4-BE49-F238E27FC236}">
                <a16:creationId xmlns:a16="http://schemas.microsoft.com/office/drawing/2014/main" id="{3FB6175F-5029-FCE6-EC1C-3D28420FB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698" y="2668006"/>
            <a:ext cx="4542761" cy="1357894"/>
          </a:xfrm>
        </p:spPr>
        <p:txBody>
          <a:bodyPr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88DB07F7-A283-AE90-68FF-164DFEA69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698" y="4168901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en-US" dirty="0"/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63237260-E902-3AD5-DAAA-A621F55C9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8698" y="4902200"/>
            <a:ext cx="1195200" cy="352800"/>
          </a:xfrm>
          <a:prstGeom prst="roundRect">
            <a:avLst>
              <a:gd name="adj" fmla="val 7971"/>
            </a:avLst>
          </a:prstGeom>
          <a:solidFill>
            <a:srgbClr val="ED40A9"/>
          </a:solidFill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00/00/0000</a:t>
            </a:r>
            <a:endParaRPr lang="en-US" dirty="0"/>
          </a:p>
        </p:txBody>
      </p:sp>
      <p:sp>
        <p:nvSpPr>
          <p:cNvPr id="23" name="Graphique 44">
            <a:extLst>
              <a:ext uri="{FF2B5EF4-FFF2-40B4-BE49-F238E27FC236}">
                <a16:creationId xmlns:a16="http://schemas.microsoft.com/office/drawing/2014/main" id="{62A28E3D-1403-CC50-DCFB-13D12BA4ADEF}"/>
              </a:ext>
            </a:extLst>
          </p:cNvPr>
          <p:cNvSpPr/>
          <p:nvPr userDrawn="1"/>
        </p:nvSpPr>
        <p:spPr>
          <a:xfrm rot="5400000">
            <a:off x="3259747" y="4473512"/>
            <a:ext cx="2459091" cy="2752473"/>
          </a:xfrm>
          <a:custGeom>
            <a:avLst/>
            <a:gdLst>
              <a:gd name="connsiteX0" fmla="*/ 2659185 w 2659185"/>
              <a:gd name="connsiteY0" fmla="*/ 3947075 h 4156838"/>
              <a:gd name="connsiteX1" fmla="*/ 382584 w 2659185"/>
              <a:gd name="connsiteY1" fmla="*/ 4008671 h 4156838"/>
              <a:gd name="connsiteX2" fmla="*/ 1661325 w 2659185"/>
              <a:gd name="connsiteY2" fmla="*/ 2690515 h 4156838"/>
              <a:gd name="connsiteX3" fmla="*/ 271711 w 2659185"/>
              <a:gd name="connsiteY3" fmla="*/ 1663093 h 4156838"/>
              <a:gd name="connsiteX4" fmla="*/ 687 w 2659185"/>
              <a:gd name="connsiteY4" fmla="*/ 0 h 4156838"/>
              <a:gd name="connsiteX0" fmla="*/ 2640146 w 2640146"/>
              <a:gd name="connsiteY0" fmla="*/ 3013811 h 3223574"/>
              <a:gd name="connsiteX1" fmla="*/ 363545 w 2640146"/>
              <a:gd name="connsiteY1" fmla="*/ 3075407 h 3223574"/>
              <a:gd name="connsiteX2" fmla="*/ 1642286 w 2640146"/>
              <a:gd name="connsiteY2" fmla="*/ 1757251 h 3223574"/>
              <a:gd name="connsiteX3" fmla="*/ 252672 w 2640146"/>
              <a:gd name="connsiteY3" fmla="*/ 729829 h 3223574"/>
              <a:gd name="connsiteX4" fmla="*/ 2087 w 2640146"/>
              <a:gd name="connsiteY4" fmla="*/ -1 h 3223574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729830 h 3223575"/>
              <a:gd name="connsiteX4" fmla="*/ 0 w 2638059"/>
              <a:gd name="connsiteY4" fmla="*/ 0 h 3223575"/>
              <a:gd name="connsiteX0" fmla="*/ 2648423 w 2648423"/>
              <a:gd name="connsiteY0" fmla="*/ 3013812 h 3223575"/>
              <a:gd name="connsiteX1" fmla="*/ 371822 w 2648423"/>
              <a:gd name="connsiteY1" fmla="*/ 3075408 h 3223575"/>
              <a:gd name="connsiteX2" fmla="*/ 1650563 w 2648423"/>
              <a:gd name="connsiteY2" fmla="*/ 1757252 h 3223575"/>
              <a:gd name="connsiteX3" fmla="*/ 260949 w 2648423"/>
              <a:gd name="connsiteY3" fmla="*/ 729830 h 3223575"/>
              <a:gd name="connsiteX4" fmla="*/ 10364 w 2648423"/>
              <a:gd name="connsiteY4" fmla="*/ 0 h 3223575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729830 h 3223575"/>
              <a:gd name="connsiteX4" fmla="*/ 0 w 2638059"/>
              <a:gd name="connsiteY4" fmla="*/ 0 h 3223575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852449 h 3223575"/>
              <a:gd name="connsiteX4" fmla="*/ 0 w 2638059"/>
              <a:gd name="connsiteY4" fmla="*/ 0 h 3223575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40144 w 2640144"/>
              <a:gd name="connsiteY0" fmla="*/ 2789011 h 2998774"/>
              <a:gd name="connsiteX1" fmla="*/ 363543 w 2640144"/>
              <a:gd name="connsiteY1" fmla="*/ 2850607 h 2998774"/>
              <a:gd name="connsiteX2" fmla="*/ 1642284 w 2640144"/>
              <a:gd name="connsiteY2" fmla="*/ 1532451 h 2998774"/>
              <a:gd name="connsiteX3" fmla="*/ 252670 w 2640144"/>
              <a:gd name="connsiteY3" fmla="*/ 627648 h 2998774"/>
              <a:gd name="connsiteX4" fmla="*/ 2085 w 2640144"/>
              <a:gd name="connsiteY4" fmla="*/ 0 h 2998774"/>
              <a:gd name="connsiteX0" fmla="*/ 2640144 w 2640144"/>
              <a:gd name="connsiteY0" fmla="*/ 2789011 h 2998774"/>
              <a:gd name="connsiteX1" fmla="*/ 363543 w 2640144"/>
              <a:gd name="connsiteY1" fmla="*/ 2850607 h 2998774"/>
              <a:gd name="connsiteX2" fmla="*/ 1642284 w 2640144"/>
              <a:gd name="connsiteY2" fmla="*/ 1532451 h 2998774"/>
              <a:gd name="connsiteX3" fmla="*/ 252670 w 2640144"/>
              <a:gd name="connsiteY3" fmla="*/ 627648 h 2998774"/>
              <a:gd name="connsiteX4" fmla="*/ 2085 w 2640144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39066 w 2639066"/>
              <a:gd name="connsiteY0" fmla="*/ 2789011 h 2998774"/>
              <a:gd name="connsiteX1" fmla="*/ 362465 w 2639066"/>
              <a:gd name="connsiteY1" fmla="*/ 2850607 h 2998774"/>
              <a:gd name="connsiteX2" fmla="*/ 1641206 w 2639066"/>
              <a:gd name="connsiteY2" fmla="*/ 1532451 h 2998774"/>
              <a:gd name="connsiteX3" fmla="*/ 237968 w 2639066"/>
              <a:gd name="connsiteY3" fmla="*/ 627648 h 2998774"/>
              <a:gd name="connsiteX4" fmla="*/ 1007 w 2639066"/>
              <a:gd name="connsiteY4" fmla="*/ 0 h 2998774"/>
              <a:gd name="connsiteX0" fmla="*/ 2639066 w 2639066"/>
              <a:gd name="connsiteY0" fmla="*/ 2789011 h 2998774"/>
              <a:gd name="connsiteX1" fmla="*/ 362465 w 2639066"/>
              <a:gd name="connsiteY1" fmla="*/ 2850607 h 2998774"/>
              <a:gd name="connsiteX2" fmla="*/ 1641206 w 2639066"/>
              <a:gd name="connsiteY2" fmla="*/ 1532451 h 2998774"/>
              <a:gd name="connsiteX3" fmla="*/ 237968 w 2639066"/>
              <a:gd name="connsiteY3" fmla="*/ 627648 h 2998774"/>
              <a:gd name="connsiteX4" fmla="*/ 1007 w 2639066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36961 w 2638059"/>
              <a:gd name="connsiteY3" fmla="*/ 627648 h 2998774"/>
              <a:gd name="connsiteX4" fmla="*/ 0 w 2638059"/>
              <a:gd name="connsiteY4" fmla="*/ 0 h 2998774"/>
              <a:gd name="connsiteX0" fmla="*/ 2638059 w 2638059"/>
              <a:gd name="connsiteY0" fmla="*/ 2743030 h 2952793"/>
              <a:gd name="connsiteX1" fmla="*/ 361458 w 2638059"/>
              <a:gd name="connsiteY1" fmla="*/ 2804626 h 2952793"/>
              <a:gd name="connsiteX2" fmla="*/ 1640199 w 2638059"/>
              <a:gd name="connsiteY2" fmla="*/ 1486470 h 2952793"/>
              <a:gd name="connsiteX3" fmla="*/ 236961 w 2638059"/>
              <a:gd name="connsiteY3" fmla="*/ 581667 h 2952793"/>
              <a:gd name="connsiteX4" fmla="*/ 0 w 2638059"/>
              <a:gd name="connsiteY4" fmla="*/ 0 h 29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059" h="2952793">
                <a:moveTo>
                  <a:pt x="2638059" y="2743030"/>
                </a:moveTo>
                <a:cubicBezTo>
                  <a:pt x="2002385" y="1634301"/>
                  <a:pt x="14055" y="2213304"/>
                  <a:pt x="361458" y="2804626"/>
                </a:cubicBezTo>
                <a:cubicBezTo>
                  <a:pt x="664512" y="3319569"/>
                  <a:pt x="1948180" y="2398092"/>
                  <a:pt x="1640199" y="1486470"/>
                </a:cubicBezTo>
                <a:cubicBezTo>
                  <a:pt x="1470193" y="991238"/>
                  <a:pt x="510327" y="829412"/>
                  <a:pt x="236961" y="581667"/>
                </a:cubicBezTo>
                <a:cubicBezTo>
                  <a:pt x="-36405" y="333922"/>
                  <a:pt x="4352" y="142996"/>
                  <a:pt x="0" y="0"/>
                </a:cubicBezTo>
              </a:path>
            </a:pathLst>
          </a:custGeom>
          <a:noFill/>
          <a:ln w="254000" cap="flat">
            <a:solidFill>
              <a:srgbClr val="ED40A9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0657A9ED-A01C-09D5-1ABB-8F29F29676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8697" y="5673043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ID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942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P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B440D3-E1A5-15FF-9662-C6FCB8F7178A}"/>
              </a:ext>
            </a:extLst>
          </p:cNvPr>
          <p:cNvSpPr/>
          <p:nvPr userDrawn="1"/>
        </p:nvSpPr>
        <p:spPr>
          <a:xfrm flipH="1">
            <a:off x="4279690" y="3664"/>
            <a:ext cx="7912309" cy="6854336"/>
          </a:xfrm>
          <a:prstGeom prst="rect">
            <a:avLst/>
          </a:prstGeom>
          <a:solidFill>
            <a:srgbClr val="B3D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Espace réservé du texte 48">
            <a:extLst>
              <a:ext uri="{FF2B5EF4-FFF2-40B4-BE49-F238E27FC236}">
                <a16:creationId xmlns:a16="http://schemas.microsoft.com/office/drawing/2014/main" id="{F7A315F4-D532-4AA1-C5D5-C7A4B16BD39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55687" y="3429001"/>
            <a:ext cx="3170457" cy="284480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Espace réservé du texte 48">
            <a:extLst>
              <a:ext uri="{FF2B5EF4-FFF2-40B4-BE49-F238E27FC236}">
                <a16:creationId xmlns:a16="http://schemas.microsoft.com/office/drawing/2014/main" id="{0B64DE5B-4DE6-1407-9209-3F566BCE414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430776" y="3429001"/>
            <a:ext cx="3170457" cy="284480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3450C96B-AB6D-9BE6-AB8F-A0143432B4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31208" flipH="1">
            <a:off x="-918837" y="48354"/>
            <a:ext cx="4446077" cy="3655057"/>
          </a:xfrm>
          <a:custGeom>
            <a:avLst/>
            <a:gdLst>
              <a:gd name="connsiteX0" fmla="*/ 4446077 w 4446077"/>
              <a:gd name="connsiteY0" fmla="*/ 1413986 h 3655057"/>
              <a:gd name="connsiteX1" fmla="*/ 3057533 w 4446077"/>
              <a:gd name="connsiteY1" fmla="*/ 0 h 3655057"/>
              <a:gd name="connsiteX2" fmla="*/ 0 w 4446077"/>
              <a:gd name="connsiteY2" fmla="*/ 0 h 3655057"/>
              <a:gd name="connsiteX3" fmla="*/ 0 w 4446077"/>
              <a:gd name="connsiteY3" fmla="*/ 2278536 h 3655057"/>
              <a:gd name="connsiteX4" fmla="*/ 188127 w 4446077"/>
              <a:gd name="connsiteY4" fmla="*/ 2093794 h 3655057"/>
              <a:gd name="connsiteX5" fmla="*/ 1564221 w 4446077"/>
              <a:gd name="connsiteY5" fmla="*/ 3495101 h 3655057"/>
              <a:gd name="connsiteX6" fmla="*/ 1401334 w 4446077"/>
              <a:gd name="connsiteY6" fmla="*/ 3655057 h 3655057"/>
              <a:gd name="connsiteX7" fmla="*/ 2223418 w 4446077"/>
              <a:gd name="connsiteY7" fmla="*/ 3655057 h 3655057"/>
              <a:gd name="connsiteX8" fmla="*/ 4446077 w 4446077"/>
              <a:gd name="connsiteY8" fmla="*/ 1472391 h 365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46077" h="3655057">
                <a:moveTo>
                  <a:pt x="4446077" y="1413986"/>
                </a:moveTo>
                <a:lnTo>
                  <a:pt x="3057533" y="0"/>
                </a:lnTo>
                <a:lnTo>
                  <a:pt x="0" y="0"/>
                </a:lnTo>
                <a:lnTo>
                  <a:pt x="0" y="2278536"/>
                </a:lnTo>
                <a:lnTo>
                  <a:pt x="188127" y="2093794"/>
                </a:lnTo>
                <a:lnTo>
                  <a:pt x="1564221" y="3495101"/>
                </a:lnTo>
                <a:lnTo>
                  <a:pt x="1401334" y="3655057"/>
                </a:lnTo>
                <a:lnTo>
                  <a:pt x="2223418" y="3655057"/>
                </a:lnTo>
                <a:lnTo>
                  <a:pt x="4446077" y="1472391"/>
                </a:lnTo>
                <a:close/>
              </a:path>
            </a:pathLst>
          </a:custGeom>
        </p:spPr>
      </p:pic>
      <p:sp>
        <p:nvSpPr>
          <p:cNvPr id="22" name="Titre 94">
            <a:extLst>
              <a:ext uri="{FF2B5EF4-FFF2-40B4-BE49-F238E27FC236}">
                <a16:creationId xmlns:a16="http://schemas.microsoft.com/office/drawing/2014/main" id="{E60D60B7-46CF-3768-670D-2E89A85677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8" y="3987272"/>
            <a:ext cx="3127695" cy="1346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Título de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9" name="Espace réservé du texte 33">
            <a:extLst>
              <a:ext uri="{FF2B5EF4-FFF2-40B4-BE49-F238E27FC236}">
                <a16:creationId xmlns:a16="http://schemas.microsoft.com/office/drawing/2014/main" id="{E4C769B5-9471-D9FD-F4C6-34ED4DAA1A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75400" y="3653224"/>
            <a:ext cx="2531030" cy="578776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6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30" name="Espace réservé du texte 26">
            <a:extLst>
              <a:ext uri="{FF2B5EF4-FFF2-40B4-BE49-F238E27FC236}">
                <a16:creationId xmlns:a16="http://schemas.microsoft.com/office/drawing/2014/main" id="{A302A7D2-576B-2F6B-2450-28534516FB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75400" y="4396589"/>
            <a:ext cx="2531030" cy="1556949"/>
          </a:xfrm>
        </p:spPr>
        <p:txBody>
          <a:bodyPr/>
          <a:lstStyle>
            <a:lvl1pPr algn="ctr"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 sz="1400">
                <a:solidFill>
                  <a:schemeClr val="tx1">
                    <a:alpha val="70000"/>
                  </a:schemeClr>
                </a:solidFill>
              </a:defRPr>
            </a:lvl2pPr>
            <a:lvl3pPr algn="ctr">
              <a:defRPr sz="1400">
                <a:solidFill>
                  <a:schemeClr val="tx1">
                    <a:alpha val="70000"/>
                  </a:schemeClr>
                </a:solidFill>
              </a:defRPr>
            </a:lvl3pPr>
            <a:lvl4pPr algn="ctr">
              <a:defRPr sz="1400">
                <a:solidFill>
                  <a:schemeClr val="tx1">
                    <a:alpha val="70000"/>
                  </a:schemeClr>
                </a:solidFill>
              </a:defRPr>
            </a:lvl4pPr>
            <a:lvl5pPr algn="ctr">
              <a:defRPr sz="140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1" name="Espace réservé du texte 33">
            <a:extLst>
              <a:ext uri="{FF2B5EF4-FFF2-40B4-BE49-F238E27FC236}">
                <a16:creationId xmlns:a16="http://schemas.microsoft.com/office/drawing/2014/main" id="{F32E7D34-B54D-2259-4314-E216B5DCF6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53353" y="3653224"/>
            <a:ext cx="2531030" cy="578776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6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32" name="Espace réservé du texte 26">
            <a:extLst>
              <a:ext uri="{FF2B5EF4-FFF2-40B4-BE49-F238E27FC236}">
                <a16:creationId xmlns:a16="http://schemas.microsoft.com/office/drawing/2014/main" id="{1485F733-8F16-1F03-A29F-8D4CFD9BE5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53353" y="4396589"/>
            <a:ext cx="2531030" cy="1556949"/>
          </a:xfrm>
        </p:spPr>
        <p:txBody>
          <a:bodyPr/>
          <a:lstStyle>
            <a:lvl1pPr algn="ctr"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 sz="1400">
                <a:solidFill>
                  <a:schemeClr val="tx1">
                    <a:alpha val="70000"/>
                  </a:schemeClr>
                </a:solidFill>
              </a:defRPr>
            </a:lvl2pPr>
            <a:lvl3pPr algn="ctr">
              <a:defRPr sz="1400">
                <a:solidFill>
                  <a:schemeClr val="tx1">
                    <a:alpha val="70000"/>
                  </a:schemeClr>
                </a:solidFill>
              </a:defRPr>
            </a:lvl3pPr>
            <a:lvl4pPr algn="ctr">
              <a:defRPr sz="1400">
                <a:solidFill>
                  <a:schemeClr val="tx1">
                    <a:alpha val="70000"/>
                  </a:schemeClr>
                </a:solidFill>
              </a:defRPr>
            </a:lvl4pPr>
            <a:lvl5pPr algn="ctr">
              <a:defRPr sz="140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5" name="Espace réservé du texte 41">
            <a:extLst>
              <a:ext uri="{FF2B5EF4-FFF2-40B4-BE49-F238E27FC236}">
                <a16:creationId xmlns:a16="http://schemas.microsoft.com/office/drawing/2014/main" id="{364E5631-3BA9-3CE2-3BB8-292381999C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59324" y="1510954"/>
            <a:ext cx="1907598" cy="584200"/>
          </a:xfrm>
        </p:spPr>
        <p:txBody>
          <a:bodyPr l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4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36" name="Espace réservé du texte 41">
            <a:extLst>
              <a:ext uri="{FF2B5EF4-FFF2-40B4-BE49-F238E27FC236}">
                <a16:creationId xmlns:a16="http://schemas.microsoft.com/office/drawing/2014/main" id="{1B91F9FD-BB2F-381A-0A84-9F1452825A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37806" y="1510954"/>
            <a:ext cx="1907598" cy="584200"/>
          </a:xfrm>
        </p:spPr>
        <p:txBody>
          <a:bodyPr l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4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74" name="Espace réservé du texte 64">
            <a:extLst>
              <a:ext uri="{FF2B5EF4-FFF2-40B4-BE49-F238E27FC236}">
                <a16:creationId xmlns:a16="http://schemas.microsoft.com/office/drawing/2014/main" id="{7108EA50-EF42-2D44-B032-A77A533BFE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12769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AE0471B-4346-6D9A-E0FC-80514511BE3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599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P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B440D3-E1A5-15FF-9662-C6FCB8F7178A}"/>
              </a:ext>
            </a:extLst>
          </p:cNvPr>
          <p:cNvSpPr/>
          <p:nvPr userDrawn="1"/>
        </p:nvSpPr>
        <p:spPr>
          <a:xfrm flipH="1">
            <a:off x="4279690" y="3664"/>
            <a:ext cx="7912309" cy="6854336"/>
          </a:xfrm>
          <a:prstGeom prst="rect">
            <a:avLst/>
          </a:prstGeom>
          <a:solidFill>
            <a:srgbClr val="FFE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Espace réservé du texte 48">
            <a:extLst>
              <a:ext uri="{FF2B5EF4-FFF2-40B4-BE49-F238E27FC236}">
                <a16:creationId xmlns:a16="http://schemas.microsoft.com/office/drawing/2014/main" id="{F7A315F4-D532-4AA1-C5D5-C7A4B16BD39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55687" y="3429001"/>
            <a:ext cx="3170457" cy="284480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Espace réservé du texte 48">
            <a:extLst>
              <a:ext uri="{FF2B5EF4-FFF2-40B4-BE49-F238E27FC236}">
                <a16:creationId xmlns:a16="http://schemas.microsoft.com/office/drawing/2014/main" id="{0B64DE5B-4DE6-1407-9209-3F566BCE414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430776" y="3429001"/>
            <a:ext cx="3170457" cy="284480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3450C96B-AB6D-9BE6-AB8F-A0143432B4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31208" flipH="1">
            <a:off x="-918837" y="48354"/>
            <a:ext cx="4446077" cy="3655057"/>
          </a:xfrm>
          <a:custGeom>
            <a:avLst/>
            <a:gdLst>
              <a:gd name="connsiteX0" fmla="*/ 4446077 w 4446077"/>
              <a:gd name="connsiteY0" fmla="*/ 1413986 h 3655057"/>
              <a:gd name="connsiteX1" fmla="*/ 3057533 w 4446077"/>
              <a:gd name="connsiteY1" fmla="*/ 0 h 3655057"/>
              <a:gd name="connsiteX2" fmla="*/ 0 w 4446077"/>
              <a:gd name="connsiteY2" fmla="*/ 0 h 3655057"/>
              <a:gd name="connsiteX3" fmla="*/ 0 w 4446077"/>
              <a:gd name="connsiteY3" fmla="*/ 2278536 h 3655057"/>
              <a:gd name="connsiteX4" fmla="*/ 188127 w 4446077"/>
              <a:gd name="connsiteY4" fmla="*/ 2093794 h 3655057"/>
              <a:gd name="connsiteX5" fmla="*/ 1564221 w 4446077"/>
              <a:gd name="connsiteY5" fmla="*/ 3495101 h 3655057"/>
              <a:gd name="connsiteX6" fmla="*/ 1401334 w 4446077"/>
              <a:gd name="connsiteY6" fmla="*/ 3655057 h 3655057"/>
              <a:gd name="connsiteX7" fmla="*/ 2223418 w 4446077"/>
              <a:gd name="connsiteY7" fmla="*/ 3655057 h 3655057"/>
              <a:gd name="connsiteX8" fmla="*/ 4446077 w 4446077"/>
              <a:gd name="connsiteY8" fmla="*/ 1472391 h 365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46077" h="3655057">
                <a:moveTo>
                  <a:pt x="4446077" y="1413986"/>
                </a:moveTo>
                <a:lnTo>
                  <a:pt x="3057533" y="0"/>
                </a:lnTo>
                <a:lnTo>
                  <a:pt x="0" y="0"/>
                </a:lnTo>
                <a:lnTo>
                  <a:pt x="0" y="2278536"/>
                </a:lnTo>
                <a:lnTo>
                  <a:pt x="188127" y="2093794"/>
                </a:lnTo>
                <a:lnTo>
                  <a:pt x="1564221" y="3495101"/>
                </a:lnTo>
                <a:lnTo>
                  <a:pt x="1401334" y="3655057"/>
                </a:lnTo>
                <a:lnTo>
                  <a:pt x="2223418" y="3655057"/>
                </a:lnTo>
                <a:lnTo>
                  <a:pt x="4446077" y="1472391"/>
                </a:lnTo>
                <a:close/>
              </a:path>
            </a:pathLst>
          </a:custGeom>
        </p:spPr>
      </p:pic>
      <p:sp>
        <p:nvSpPr>
          <p:cNvPr id="22" name="Titre 94">
            <a:extLst>
              <a:ext uri="{FF2B5EF4-FFF2-40B4-BE49-F238E27FC236}">
                <a16:creationId xmlns:a16="http://schemas.microsoft.com/office/drawing/2014/main" id="{E60D60B7-46CF-3768-670D-2E89A85677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8" y="3987272"/>
            <a:ext cx="3127695" cy="1346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Título de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9" name="Espace réservé du texte 33">
            <a:extLst>
              <a:ext uri="{FF2B5EF4-FFF2-40B4-BE49-F238E27FC236}">
                <a16:creationId xmlns:a16="http://schemas.microsoft.com/office/drawing/2014/main" id="{E4C769B5-9471-D9FD-F4C6-34ED4DAA1A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75400" y="3653224"/>
            <a:ext cx="2531030" cy="578776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6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30" name="Espace réservé du texte 26">
            <a:extLst>
              <a:ext uri="{FF2B5EF4-FFF2-40B4-BE49-F238E27FC236}">
                <a16:creationId xmlns:a16="http://schemas.microsoft.com/office/drawing/2014/main" id="{A302A7D2-576B-2F6B-2450-28534516FB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75400" y="4396589"/>
            <a:ext cx="2531030" cy="1556949"/>
          </a:xfrm>
        </p:spPr>
        <p:txBody>
          <a:bodyPr/>
          <a:lstStyle>
            <a:lvl1pPr algn="ctr"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 sz="1400">
                <a:solidFill>
                  <a:schemeClr val="tx1">
                    <a:alpha val="70000"/>
                  </a:schemeClr>
                </a:solidFill>
              </a:defRPr>
            </a:lvl2pPr>
            <a:lvl3pPr algn="ctr">
              <a:defRPr sz="1400">
                <a:solidFill>
                  <a:schemeClr val="tx1">
                    <a:alpha val="70000"/>
                  </a:schemeClr>
                </a:solidFill>
              </a:defRPr>
            </a:lvl3pPr>
            <a:lvl4pPr algn="ctr">
              <a:defRPr sz="1400">
                <a:solidFill>
                  <a:schemeClr val="tx1">
                    <a:alpha val="70000"/>
                  </a:schemeClr>
                </a:solidFill>
              </a:defRPr>
            </a:lvl4pPr>
            <a:lvl5pPr algn="ctr">
              <a:defRPr sz="140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1" name="Espace réservé du texte 33">
            <a:extLst>
              <a:ext uri="{FF2B5EF4-FFF2-40B4-BE49-F238E27FC236}">
                <a16:creationId xmlns:a16="http://schemas.microsoft.com/office/drawing/2014/main" id="{F32E7D34-B54D-2259-4314-E216B5DCF6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53353" y="3653224"/>
            <a:ext cx="2531030" cy="578776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6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32" name="Espace réservé du texte 26">
            <a:extLst>
              <a:ext uri="{FF2B5EF4-FFF2-40B4-BE49-F238E27FC236}">
                <a16:creationId xmlns:a16="http://schemas.microsoft.com/office/drawing/2014/main" id="{1485F733-8F16-1F03-A29F-8D4CFD9BE5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53353" y="4396589"/>
            <a:ext cx="2531030" cy="1556949"/>
          </a:xfrm>
        </p:spPr>
        <p:txBody>
          <a:bodyPr/>
          <a:lstStyle>
            <a:lvl1pPr algn="ctr"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 sz="1400">
                <a:solidFill>
                  <a:schemeClr val="tx1">
                    <a:alpha val="70000"/>
                  </a:schemeClr>
                </a:solidFill>
              </a:defRPr>
            </a:lvl2pPr>
            <a:lvl3pPr algn="ctr">
              <a:defRPr sz="1400">
                <a:solidFill>
                  <a:schemeClr val="tx1">
                    <a:alpha val="70000"/>
                  </a:schemeClr>
                </a:solidFill>
              </a:defRPr>
            </a:lvl3pPr>
            <a:lvl4pPr algn="ctr">
              <a:defRPr sz="1400">
                <a:solidFill>
                  <a:schemeClr val="tx1">
                    <a:alpha val="70000"/>
                  </a:schemeClr>
                </a:solidFill>
              </a:defRPr>
            </a:lvl4pPr>
            <a:lvl5pPr algn="ctr">
              <a:defRPr sz="140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5" name="Espace réservé du texte 41">
            <a:extLst>
              <a:ext uri="{FF2B5EF4-FFF2-40B4-BE49-F238E27FC236}">
                <a16:creationId xmlns:a16="http://schemas.microsoft.com/office/drawing/2014/main" id="{364E5631-3BA9-3CE2-3BB8-292381999C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59324" y="1510954"/>
            <a:ext cx="1907598" cy="584200"/>
          </a:xfrm>
        </p:spPr>
        <p:txBody>
          <a:bodyPr l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4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36" name="Espace réservé du texte 41">
            <a:extLst>
              <a:ext uri="{FF2B5EF4-FFF2-40B4-BE49-F238E27FC236}">
                <a16:creationId xmlns:a16="http://schemas.microsoft.com/office/drawing/2014/main" id="{1B91F9FD-BB2F-381A-0A84-9F1452825A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37806" y="1510954"/>
            <a:ext cx="1907598" cy="584200"/>
          </a:xfrm>
        </p:spPr>
        <p:txBody>
          <a:bodyPr l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4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74" name="Espace réservé du texte 64">
            <a:extLst>
              <a:ext uri="{FF2B5EF4-FFF2-40B4-BE49-F238E27FC236}">
                <a16:creationId xmlns:a16="http://schemas.microsoft.com/office/drawing/2014/main" id="{7108EA50-EF42-2D44-B032-A77A533BFE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12769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AE0471B-4346-6D9A-E0FC-80514511BE3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994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KP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B440D3-E1A5-15FF-9662-C6FCB8F7178A}"/>
              </a:ext>
            </a:extLst>
          </p:cNvPr>
          <p:cNvSpPr/>
          <p:nvPr userDrawn="1"/>
        </p:nvSpPr>
        <p:spPr>
          <a:xfrm flipH="1">
            <a:off x="4279690" y="3664"/>
            <a:ext cx="7912309" cy="6854336"/>
          </a:xfrm>
          <a:prstGeom prst="rect">
            <a:avLst/>
          </a:prstGeom>
          <a:solidFill>
            <a:srgbClr val="FFC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Espace réservé du texte 48">
            <a:extLst>
              <a:ext uri="{FF2B5EF4-FFF2-40B4-BE49-F238E27FC236}">
                <a16:creationId xmlns:a16="http://schemas.microsoft.com/office/drawing/2014/main" id="{F7A315F4-D532-4AA1-C5D5-C7A4B16BD39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55687" y="3429001"/>
            <a:ext cx="3170457" cy="284480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Espace réservé du texte 48">
            <a:extLst>
              <a:ext uri="{FF2B5EF4-FFF2-40B4-BE49-F238E27FC236}">
                <a16:creationId xmlns:a16="http://schemas.microsoft.com/office/drawing/2014/main" id="{0B64DE5B-4DE6-1407-9209-3F566BCE414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430776" y="3429001"/>
            <a:ext cx="3170457" cy="284480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3450C96B-AB6D-9BE6-AB8F-A0143432B4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31208" flipH="1">
            <a:off x="-918837" y="48354"/>
            <a:ext cx="4446077" cy="3655057"/>
          </a:xfrm>
          <a:custGeom>
            <a:avLst/>
            <a:gdLst>
              <a:gd name="connsiteX0" fmla="*/ 4446077 w 4446077"/>
              <a:gd name="connsiteY0" fmla="*/ 1413986 h 3655057"/>
              <a:gd name="connsiteX1" fmla="*/ 3057533 w 4446077"/>
              <a:gd name="connsiteY1" fmla="*/ 0 h 3655057"/>
              <a:gd name="connsiteX2" fmla="*/ 0 w 4446077"/>
              <a:gd name="connsiteY2" fmla="*/ 0 h 3655057"/>
              <a:gd name="connsiteX3" fmla="*/ 0 w 4446077"/>
              <a:gd name="connsiteY3" fmla="*/ 2278536 h 3655057"/>
              <a:gd name="connsiteX4" fmla="*/ 188127 w 4446077"/>
              <a:gd name="connsiteY4" fmla="*/ 2093794 h 3655057"/>
              <a:gd name="connsiteX5" fmla="*/ 1564221 w 4446077"/>
              <a:gd name="connsiteY5" fmla="*/ 3495101 h 3655057"/>
              <a:gd name="connsiteX6" fmla="*/ 1401334 w 4446077"/>
              <a:gd name="connsiteY6" fmla="*/ 3655057 h 3655057"/>
              <a:gd name="connsiteX7" fmla="*/ 2223418 w 4446077"/>
              <a:gd name="connsiteY7" fmla="*/ 3655057 h 3655057"/>
              <a:gd name="connsiteX8" fmla="*/ 4446077 w 4446077"/>
              <a:gd name="connsiteY8" fmla="*/ 1472391 h 365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46077" h="3655057">
                <a:moveTo>
                  <a:pt x="4446077" y="1413986"/>
                </a:moveTo>
                <a:lnTo>
                  <a:pt x="3057533" y="0"/>
                </a:lnTo>
                <a:lnTo>
                  <a:pt x="0" y="0"/>
                </a:lnTo>
                <a:lnTo>
                  <a:pt x="0" y="2278536"/>
                </a:lnTo>
                <a:lnTo>
                  <a:pt x="188127" y="2093794"/>
                </a:lnTo>
                <a:lnTo>
                  <a:pt x="1564221" y="3495101"/>
                </a:lnTo>
                <a:lnTo>
                  <a:pt x="1401334" y="3655057"/>
                </a:lnTo>
                <a:lnTo>
                  <a:pt x="2223418" y="3655057"/>
                </a:lnTo>
                <a:lnTo>
                  <a:pt x="4446077" y="1472391"/>
                </a:lnTo>
                <a:close/>
              </a:path>
            </a:pathLst>
          </a:custGeom>
        </p:spPr>
      </p:pic>
      <p:sp>
        <p:nvSpPr>
          <p:cNvPr id="22" name="Titre 94">
            <a:extLst>
              <a:ext uri="{FF2B5EF4-FFF2-40B4-BE49-F238E27FC236}">
                <a16:creationId xmlns:a16="http://schemas.microsoft.com/office/drawing/2014/main" id="{E60D60B7-46CF-3768-670D-2E89A85677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8" y="3987272"/>
            <a:ext cx="3127695" cy="1346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Título de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9" name="Espace réservé du texte 33">
            <a:extLst>
              <a:ext uri="{FF2B5EF4-FFF2-40B4-BE49-F238E27FC236}">
                <a16:creationId xmlns:a16="http://schemas.microsoft.com/office/drawing/2014/main" id="{E4C769B5-9471-D9FD-F4C6-34ED4DAA1A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75400" y="3653224"/>
            <a:ext cx="2531030" cy="578776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6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30" name="Espace réservé du texte 26">
            <a:extLst>
              <a:ext uri="{FF2B5EF4-FFF2-40B4-BE49-F238E27FC236}">
                <a16:creationId xmlns:a16="http://schemas.microsoft.com/office/drawing/2014/main" id="{A302A7D2-576B-2F6B-2450-28534516FB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75400" y="4396589"/>
            <a:ext cx="2531030" cy="1556949"/>
          </a:xfrm>
        </p:spPr>
        <p:txBody>
          <a:bodyPr/>
          <a:lstStyle>
            <a:lvl1pPr algn="ctr"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 sz="1400">
                <a:solidFill>
                  <a:schemeClr val="tx1">
                    <a:alpha val="70000"/>
                  </a:schemeClr>
                </a:solidFill>
              </a:defRPr>
            </a:lvl2pPr>
            <a:lvl3pPr algn="ctr">
              <a:defRPr sz="1400">
                <a:solidFill>
                  <a:schemeClr val="tx1">
                    <a:alpha val="70000"/>
                  </a:schemeClr>
                </a:solidFill>
              </a:defRPr>
            </a:lvl3pPr>
            <a:lvl4pPr algn="ctr">
              <a:defRPr sz="1400">
                <a:solidFill>
                  <a:schemeClr val="tx1">
                    <a:alpha val="70000"/>
                  </a:schemeClr>
                </a:solidFill>
              </a:defRPr>
            </a:lvl4pPr>
            <a:lvl5pPr algn="ctr">
              <a:defRPr sz="140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1" name="Espace réservé du texte 33">
            <a:extLst>
              <a:ext uri="{FF2B5EF4-FFF2-40B4-BE49-F238E27FC236}">
                <a16:creationId xmlns:a16="http://schemas.microsoft.com/office/drawing/2014/main" id="{F32E7D34-B54D-2259-4314-E216B5DCF6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53353" y="3653224"/>
            <a:ext cx="2531030" cy="578776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6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32" name="Espace réservé du texte 26">
            <a:extLst>
              <a:ext uri="{FF2B5EF4-FFF2-40B4-BE49-F238E27FC236}">
                <a16:creationId xmlns:a16="http://schemas.microsoft.com/office/drawing/2014/main" id="{1485F733-8F16-1F03-A29F-8D4CFD9BE5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53353" y="4396589"/>
            <a:ext cx="2531030" cy="1556949"/>
          </a:xfrm>
        </p:spPr>
        <p:txBody>
          <a:bodyPr/>
          <a:lstStyle>
            <a:lvl1pPr algn="ctr"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 sz="1400">
                <a:solidFill>
                  <a:schemeClr val="tx1">
                    <a:alpha val="70000"/>
                  </a:schemeClr>
                </a:solidFill>
              </a:defRPr>
            </a:lvl2pPr>
            <a:lvl3pPr algn="ctr">
              <a:defRPr sz="1400">
                <a:solidFill>
                  <a:schemeClr val="tx1">
                    <a:alpha val="70000"/>
                  </a:schemeClr>
                </a:solidFill>
              </a:defRPr>
            </a:lvl3pPr>
            <a:lvl4pPr algn="ctr">
              <a:defRPr sz="1400">
                <a:solidFill>
                  <a:schemeClr val="tx1">
                    <a:alpha val="70000"/>
                  </a:schemeClr>
                </a:solidFill>
              </a:defRPr>
            </a:lvl4pPr>
            <a:lvl5pPr algn="ctr">
              <a:defRPr sz="140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5" name="Espace réservé du texte 41">
            <a:extLst>
              <a:ext uri="{FF2B5EF4-FFF2-40B4-BE49-F238E27FC236}">
                <a16:creationId xmlns:a16="http://schemas.microsoft.com/office/drawing/2014/main" id="{364E5631-3BA9-3CE2-3BB8-292381999C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59324" y="1510954"/>
            <a:ext cx="1907598" cy="584200"/>
          </a:xfrm>
        </p:spPr>
        <p:txBody>
          <a:bodyPr l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4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36" name="Espace réservé du texte 41">
            <a:extLst>
              <a:ext uri="{FF2B5EF4-FFF2-40B4-BE49-F238E27FC236}">
                <a16:creationId xmlns:a16="http://schemas.microsoft.com/office/drawing/2014/main" id="{1B91F9FD-BB2F-381A-0A84-9F1452825A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37806" y="1510954"/>
            <a:ext cx="1907598" cy="584200"/>
          </a:xfrm>
        </p:spPr>
        <p:txBody>
          <a:bodyPr l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4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74" name="Espace réservé du texte 64">
            <a:extLst>
              <a:ext uri="{FF2B5EF4-FFF2-40B4-BE49-F238E27FC236}">
                <a16:creationId xmlns:a16="http://schemas.microsoft.com/office/drawing/2014/main" id="{7108EA50-EF42-2D44-B032-A77A533BFE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12769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AE0471B-4346-6D9A-E0FC-80514511BE3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83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P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B440D3-E1A5-15FF-9662-C6FCB8F7178A}"/>
              </a:ext>
            </a:extLst>
          </p:cNvPr>
          <p:cNvSpPr/>
          <p:nvPr userDrawn="1"/>
        </p:nvSpPr>
        <p:spPr>
          <a:xfrm flipH="1">
            <a:off x="4279690" y="3664"/>
            <a:ext cx="7912309" cy="6854336"/>
          </a:xfrm>
          <a:prstGeom prst="rect">
            <a:avLst/>
          </a:prstGeom>
          <a:solidFill>
            <a:srgbClr val="BDF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Espace réservé du texte 48">
            <a:extLst>
              <a:ext uri="{FF2B5EF4-FFF2-40B4-BE49-F238E27FC236}">
                <a16:creationId xmlns:a16="http://schemas.microsoft.com/office/drawing/2014/main" id="{F7A315F4-D532-4AA1-C5D5-C7A4B16BD39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55687" y="3429001"/>
            <a:ext cx="3170457" cy="284480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Espace réservé du texte 48">
            <a:extLst>
              <a:ext uri="{FF2B5EF4-FFF2-40B4-BE49-F238E27FC236}">
                <a16:creationId xmlns:a16="http://schemas.microsoft.com/office/drawing/2014/main" id="{0B64DE5B-4DE6-1407-9209-3F566BCE414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430776" y="3429001"/>
            <a:ext cx="3170457" cy="284480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3450C96B-AB6D-9BE6-AB8F-A0143432B4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31208" flipH="1">
            <a:off x="-918837" y="48354"/>
            <a:ext cx="4446077" cy="3655057"/>
          </a:xfrm>
          <a:custGeom>
            <a:avLst/>
            <a:gdLst>
              <a:gd name="connsiteX0" fmla="*/ 4446077 w 4446077"/>
              <a:gd name="connsiteY0" fmla="*/ 1413986 h 3655057"/>
              <a:gd name="connsiteX1" fmla="*/ 3057533 w 4446077"/>
              <a:gd name="connsiteY1" fmla="*/ 0 h 3655057"/>
              <a:gd name="connsiteX2" fmla="*/ 0 w 4446077"/>
              <a:gd name="connsiteY2" fmla="*/ 0 h 3655057"/>
              <a:gd name="connsiteX3" fmla="*/ 0 w 4446077"/>
              <a:gd name="connsiteY3" fmla="*/ 2278536 h 3655057"/>
              <a:gd name="connsiteX4" fmla="*/ 188127 w 4446077"/>
              <a:gd name="connsiteY4" fmla="*/ 2093794 h 3655057"/>
              <a:gd name="connsiteX5" fmla="*/ 1564221 w 4446077"/>
              <a:gd name="connsiteY5" fmla="*/ 3495101 h 3655057"/>
              <a:gd name="connsiteX6" fmla="*/ 1401334 w 4446077"/>
              <a:gd name="connsiteY6" fmla="*/ 3655057 h 3655057"/>
              <a:gd name="connsiteX7" fmla="*/ 2223418 w 4446077"/>
              <a:gd name="connsiteY7" fmla="*/ 3655057 h 3655057"/>
              <a:gd name="connsiteX8" fmla="*/ 4446077 w 4446077"/>
              <a:gd name="connsiteY8" fmla="*/ 1472391 h 365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46077" h="3655057">
                <a:moveTo>
                  <a:pt x="4446077" y="1413986"/>
                </a:moveTo>
                <a:lnTo>
                  <a:pt x="3057533" y="0"/>
                </a:lnTo>
                <a:lnTo>
                  <a:pt x="0" y="0"/>
                </a:lnTo>
                <a:lnTo>
                  <a:pt x="0" y="2278536"/>
                </a:lnTo>
                <a:lnTo>
                  <a:pt x="188127" y="2093794"/>
                </a:lnTo>
                <a:lnTo>
                  <a:pt x="1564221" y="3495101"/>
                </a:lnTo>
                <a:lnTo>
                  <a:pt x="1401334" y="3655057"/>
                </a:lnTo>
                <a:lnTo>
                  <a:pt x="2223418" y="3655057"/>
                </a:lnTo>
                <a:lnTo>
                  <a:pt x="4446077" y="1472391"/>
                </a:lnTo>
                <a:close/>
              </a:path>
            </a:pathLst>
          </a:custGeom>
        </p:spPr>
      </p:pic>
      <p:sp>
        <p:nvSpPr>
          <p:cNvPr id="22" name="Titre 94">
            <a:extLst>
              <a:ext uri="{FF2B5EF4-FFF2-40B4-BE49-F238E27FC236}">
                <a16:creationId xmlns:a16="http://schemas.microsoft.com/office/drawing/2014/main" id="{E60D60B7-46CF-3768-670D-2E89A85677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8" y="3987272"/>
            <a:ext cx="3127695" cy="1346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Título de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9" name="Espace réservé du texte 33">
            <a:extLst>
              <a:ext uri="{FF2B5EF4-FFF2-40B4-BE49-F238E27FC236}">
                <a16:creationId xmlns:a16="http://schemas.microsoft.com/office/drawing/2014/main" id="{E4C769B5-9471-D9FD-F4C6-34ED4DAA1A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75400" y="3653224"/>
            <a:ext cx="2531030" cy="578776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6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30" name="Espace réservé du texte 26">
            <a:extLst>
              <a:ext uri="{FF2B5EF4-FFF2-40B4-BE49-F238E27FC236}">
                <a16:creationId xmlns:a16="http://schemas.microsoft.com/office/drawing/2014/main" id="{A302A7D2-576B-2F6B-2450-28534516FB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75400" y="4396589"/>
            <a:ext cx="2531030" cy="1556949"/>
          </a:xfrm>
        </p:spPr>
        <p:txBody>
          <a:bodyPr/>
          <a:lstStyle>
            <a:lvl1pPr algn="ctr"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 sz="1400">
                <a:solidFill>
                  <a:schemeClr val="tx1">
                    <a:alpha val="70000"/>
                  </a:schemeClr>
                </a:solidFill>
              </a:defRPr>
            </a:lvl2pPr>
            <a:lvl3pPr algn="ctr">
              <a:defRPr sz="1400">
                <a:solidFill>
                  <a:schemeClr val="tx1">
                    <a:alpha val="70000"/>
                  </a:schemeClr>
                </a:solidFill>
              </a:defRPr>
            </a:lvl3pPr>
            <a:lvl4pPr algn="ctr">
              <a:defRPr sz="1400">
                <a:solidFill>
                  <a:schemeClr val="tx1">
                    <a:alpha val="70000"/>
                  </a:schemeClr>
                </a:solidFill>
              </a:defRPr>
            </a:lvl4pPr>
            <a:lvl5pPr algn="ctr">
              <a:defRPr sz="140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1" name="Espace réservé du texte 33">
            <a:extLst>
              <a:ext uri="{FF2B5EF4-FFF2-40B4-BE49-F238E27FC236}">
                <a16:creationId xmlns:a16="http://schemas.microsoft.com/office/drawing/2014/main" id="{F32E7D34-B54D-2259-4314-E216B5DCF6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53353" y="3653224"/>
            <a:ext cx="2531030" cy="578776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6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32" name="Espace réservé du texte 26">
            <a:extLst>
              <a:ext uri="{FF2B5EF4-FFF2-40B4-BE49-F238E27FC236}">
                <a16:creationId xmlns:a16="http://schemas.microsoft.com/office/drawing/2014/main" id="{1485F733-8F16-1F03-A29F-8D4CFD9BE5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53353" y="4396589"/>
            <a:ext cx="2531030" cy="1556949"/>
          </a:xfrm>
        </p:spPr>
        <p:txBody>
          <a:bodyPr/>
          <a:lstStyle>
            <a:lvl1pPr algn="ctr"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 sz="1400">
                <a:solidFill>
                  <a:schemeClr val="tx1">
                    <a:alpha val="70000"/>
                  </a:schemeClr>
                </a:solidFill>
              </a:defRPr>
            </a:lvl2pPr>
            <a:lvl3pPr algn="ctr">
              <a:defRPr sz="1400">
                <a:solidFill>
                  <a:schemeClr val="tx1">
                    <a:alpha val="70000"/>
                  </a:schemeClr>
                </a:solidFill>
              </a:defRPr>
            </a:lvl3pPr>
            <a:lvl4pPr algn="ctr">
              <a:defRPr sz="1400">
                <a:solidFill>
                  <a:schemeClr val="tx1">
                    <a:alpha val="70000"/>
                  </a:schemeClr>
                </a:solidFill>
              </a:defRPr>
            </a:lvl4pPr>
            <a:lvl5pPr algn="ctr">
              <a:defRPr sz="140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5" name="Espace réservé du texte 41">
            <a:extLst>
              <a:ext uri="{FF2B5EF4-FFF2-40B4-BE49-F238E27FC236}">
                <a16:creationId xmlns:a16="http://schemas.microsoft.com/office/drawing/2014/main" id="{364E5631-3BA9-3CE2-3BB8-292381999C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59324" y="1510954"/>
            <a:ext cx="1907598" cy="584200"/>
          </a:xfrm>
        </p:spPr>
        <p:txBody>
          <a:bodyPr l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4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36" name="Espace réservé du texte 41">
            <a:extLst>
              <a:ext uri="{FF2B5EF4-FFF2-40B4-BE49-F238E27FC236}">
                <a16:creationId xmlns:a16="http://schemas.microsoft.com/office/drawing/2014/main" id="{1B91F9FD-BB2F-381A-0A84-9F1452825A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37806" y="1510954"/>
            <a:ext cx="1907598" cy="584200"/>
          </a:xfrm>
        </p:spPr>
        <p:txBody>
          <a:bodyPr l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4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74" name="Espace réservé du texte 64">
            <a:extLst>
              <a:ext uri="{FF2B5EF4-FFF2-40B4-BE49-F238E27FC236}">
                <a16:creationId xmlns:a16="http://schemas.microsoft.com/office/drawing/2014/main" id="{7108EA50-EF42-2D44-B032-A77A533BFE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12769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AE0471B-4346-6D9A-E0FC-80514511BE3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893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KP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B440D3-E1A5-15FF-9662-C6FCB8F7178A}"/>
              </a:ext>
            </a:extLst>
          </p:cNvPr>
          <p:cNvSpPr/>
          <p:nvPr userDrawn="1"/>
        </p:nvSpPr>
        <p:spPr>
          <a:xfrm flipH="1">
            <a:off x="4279690" y="3664"/>
            <a:ext cx="7912309" cy="6854336"/>
          </a:xfrm>
          <a:prstGeom prst="rect">
            <a:avLst/>
          </a:prstGeom>
          <a:solidFill>
            <a:srgbClr val="CFE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Espace réservé du texte 48">
            <a:extLst>
              <a:ext uri="{FF2B5EF4-FFF2-40B4-BE49-F238E27FC236}">
                <a16:creationId xmlns:a16="http://schemas.microsoft.com/office/drawing/2014/main" id="{F7A315F4-D532-4AA1-C5D5-C7A4B16BD39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55687" y="3429001"/>
            <a:ext cx="3170457" cy="284480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Espace réservé du texte 48">
            <a:extLst>
              <a:ext uri="{FF2B5EF4-FFF2-40B4-BE49-F238E27FC236}">
                <a16:creationId xmlns:a16="http://schemas.microsoft.com/office/drawing/2014/main" id="{0B64DE5B-4DE6-1407-9209-3F566BCE414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430776" y="3429001"/>
            <a:ext cx="3170457" cy="284480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3450C96B-AB6D-9BE6-AB8F-A0143432B4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31208" flipH="1">
            <a:off x="-918837" y="48354"/>
            <a:ext cx="4446077" cy="3655057"/>
          </a:xfrm>
          <a:custGeom>
            <a:avLst/>
            <a:gdLst>
              <a:gd name="connsiteX0" fmla="*/ 4446077 w 4446077"/>
              <a:gd name="connsiteY0" fmla="*/ 1413986 h 3655057"/>
              <a:gd name="connsiteX1" fmla="*/ 3057533 w 4446077"/>
              <a:gd name="connsiteY1" fmla="*/ 0 h 3655057"/>
              <a:gd name="connsiteX2" fmla="*/ 0 w 4446077"/>
              <a:gd name="connsiteY2" fmla="*/ 0 h 3655057"/>
              <a:gd name="connsiteX3" fmla="*/ 0 w 4446077"/>
              <a:gd name="connsiteY3" fmla="*/ 2278536 h 3655057"/>
              <a:gd name="connsiteX4" fmla="*/ 188127 w 4446077"/>
              <a:gd name="connsiteY4" fmla="*/ 2093794 h 3655057"/>
              <a:gd name="connsiteX5" fmla="*/ 1564221 w 4446077"/>
              <a:gd name="connsiteY5" fmla="*/ 3495101 h 3655057"/>
              <a:gd name="connsiteX6" fmla="*/ 1401334 w 4446077"/>
              <a:gd name="connsiteY6" fmla="*/ 3655057 h 3655057"/>
              <a:gd name="connsiteX7" fmla="*/ 2223418 w 4446077"/>
              <a:gd name="connsiteY7" fmla="*/ 3655057 h 3655057"/>
              <a:gd name="connsiteX8" fmla="*/ 4446077 w 4446077"/>
              <a:gd name="connsiteY8" fmla="*/ 1472391 h 365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46077" h="3655057">
                <a:moveTo>
                  <a:pt x="4446077" y="1413986"/>
                </a:moveTo>
                <a:lnTo>
                  <a:pt x="3057533" y="0"/>
                </a:lnTo>
                <a:lnTo>
                  <a:pt x="0" y="0"/>
                </a:lnTo>
                <a:lnTo>
                  <a:pt x="0" y="2278536"/>
                </a:lnTo>
                <a:lnTo>
                  <a:pt x="188127" y="2093794"/>
                </a:lnTo>
                <a:lnTo>
                  <a:pt x="1564221" y="3495101"/>
                </a:lnTo>
                <a:lnTo>
                  <a:pt x="1401334" y="3655057"/>
                </a:lnTo>
                <a:lnTo>
                  <a:pt x="2223418" y="3655057"/>
                </a:lnTo>
                <a:lnTo>
                  <a:pt x="4446077" y="1472391"/>
                </a:lnTo>
                <a:close/>
              </a:path>
            </a:pathLst>
          </a:custGeom>
        </p:spPr>
      </p:pic>
      <p:sp>
        <p:nvSpPr>
          <p:cNvPr id="22" name="Titre 94">
            <a:extLst>
              <a:ext uri="{FF2B5EF4-FFF2-40B4-BE49-F238E27FC236}">
                <a16:creationId xmlns:a16="http://schemas.microsoft.com/office/drawing/2014/main" id="{E60D60B7-46CF-3768-670D-2E89A85677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8" y="3987272"/>
            <a:ext cx="3127695" cy="1346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Título de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9" name="Espace réservé du texte 33">
            <a:extLst>
              <a:ext uri="{FF2B5EF4-FFF2-40B4-BE49-F238E27FC236}">
                <a16:creationId xmlns:a16="http://schemas.microsoft.com/office/drawing/2014/main" id="{E4C769B5-9471-D9FD-F4C6-34ED4DAA1A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75400" y="3653224"/>
            <a:ext cx="2531030" cy="578776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6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30" name="Espace réservé du texte 26">
            <a:extLst>
              <a:ext uri="{FF2B5EF4-FFF2-40B4-BE49-F238E27FC236}">
                <a16:creationId xmlns:a16="http://schemas.microsoft.com/office/drawing/2014/main" id="{A302A7D2-576B-2F6B-2450-28534516FB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75400" y="4396589"/>
            <a:ext cx="2531030" cy="1556949"/>
          </a:xfrm>
        </p:spPr>
        <p:txBody>
          <a:bodyPr/>
          <a:lstStyle>
            <a:lvl1pPr algn="ctr"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 sz="1400">
                <a:solidFill>
                  <a:schemeClr val="tx1">
                    <a:alpha val="70000"/>
                  </a:schemeClr>
                </a:solidFill>
              </a:defRPr>
            </a:lvl2pPr>
            <a:lvl3pPr algn="ctr">
              <a:defRPr sz="1400">
                <a:solidFill>
                  <a:schemeClr val="tx1">
                    <a:alpha val="70000"/>
                  </a:schemeClr>
                </a:solidFill>
              </a:defRPr>
            </a:lvl3pPr>
            <a:lvl4pPr algn="ctr">
              <a:defRPr sz="1400">
                <a:solidFill>
                  <a:schemeClr val="tx1">
                    <a:alpha val="70000"/>
                  </a:schemeClr>
                </a:solidFill>
              </a:defRPr>
            </a:lvl4pPr>
            <a:lvl5pPr algn="ctr">
              <a:defRPr sz="140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1" name="Espace réservé du texte 33">
            <a:extLst>
              <a:ext uri="{FF2B5EF4-FFF2-40B4-BE49-F238E27FC236}">
                <a16:creationId xmlns:a16="http://schemas.microsoft.com/office/drawing/2014/main" id="{F32E7D34-B54D-2259-4314-E216B5DCF6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53353" y="3653224"/>
            <a:ext cx="2531030" cy="578776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6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32" name="Espace réservé du texte 26">
            <a:extLst>
              <a:ext uri="{FF2B5EF4-FFF2-40B4-BE49-F238E27FC236}">
                <a16:creationId xmlns:a16="http://schemas.microsoft.com/office/drawing/2014/main" id="{1485F733-8F16-1F03-A29F-8D4CFD9BE5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53353" y="4396589"/>
            <a:ext cx="2531030" cy="1556949"/>
          </a:xfrm>
        </p:spPr>
        <p:txBody>
          <a:bodyPr/>
          <a:lstStyle>
            <a:lvl1pPr algn="ctr"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 sz="1400">
                <a:solidFill>
                  <a:schemeClr val="tx1">
                    <a:alpha val="70000"/>
                  </a:schemeClr>
                </a:solidFill>
              </a:defRPr>
            </a:lvl2pPr>
            <a:lvl3pPr algn="ctr">
              <a:defRPr sz="1400">
                <a:solidFill>
                  <a:schemeClr val="tx1">
                    <a:alpha val="70000"/>
                  </a:schemeClr>
                </a:solidFill>
              </a:defRPr>
            </a:lvl3pPr>
            <a:lvl4pPr algn="ctr">
              <a:defRPr sz="1400">
                <a:solidFill>
                  <a:schemeClr val="tx1">
                    <a:alpha val="70000"/>
                  </a:schemeClr>
                </a:solidFill>
              </a:defRPr>
            </a:lvl4pPr>
            <a:lvl5pPr algn="ctr">
              <a:defRPr sz="140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5" name="Espace réservé du texte 41">
            <a:extLst>
              <a:ext uri="{FF2B5EF4-FFF2-40B4-BE49-F238E27FC236}">
                <a16:creationId xmlns:a16="http://schemas.microsoft.com/office/drawing/2014/main" id="{364E5631-3BA9-3CE2-3BB8-292381999C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59324" y="1510954"/>
            <a:ext cx="1907598" cy="584200"/>
          </a:xfrm>
        </p:spPr>
        <p:txBody>
          <a:bodyPr l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4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36" name="Espace réservé du texte 41">
            <a:extLst>
              <a:ext uri="{FF2B5EF4-FFF2-40B4-BE49-F238E27FC236}">
                <a16:creationId xmlns:a16="http://schemas.microsoft.com/office/drawing/2014/main" id="{1B91F9FD-BB2F-381A-0A84-9F1452825A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37806" y="1510954"/>
            <a:ext cx="1907598" cy="584200"/>
          </a:xfrm>
        </p:spPr>
        <p:txBody>
          <a:bodyPr l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4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74" name="Espace réservé du texte 64">
            <a:extLst>
              <a:ext uri="{FF2B5EF4-FFF2-40B4-BE49-F238E27FC236}">
                <a16:creationId xmlns:a16="http://schemas.microsoft.com/office/drawing/2014/main" id="{7108EA50-EF42-2D44-B032-A77A533BFE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12769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AE0471B-4346-6D9A-E0FC-80514511BE3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78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KP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B440D3-E1A5-15FF-9662-C6FCB8F7178A}"/>
              </a:ext>
            </a:extLst>
          </p:cNvPr>
          <p:cNvSpPr/>
          <p:nvPr userDrawn="1"/>
        </p:nvSpPr>
        <p:spPr>
          <a:xfrm flipH="1">
            <a:off x="4279690" y="3664"/>
            <a:ext cx="7912309" cy="6854336"/>
          </a:xfrm>
          <a:prstGeom prst="rect">
            <a:avLst/>
          </a:prstGeom>
          <a:solidFill>
            <a:srgbClr val="DE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Espace réservé du texte 48">
            <a:extLst>
              <a:ext uri="{FF2B5EF4-FFF2-40B4-BE49-F238E27FC236}">
                <a16:creationId xmlns:a16="http://schemas.microsoft.com/office/drawing/2014/main" id="{F7A315F4-D532-4AA1-C5D5-C7A4B16BD39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55687" y="3429001"/>
            <a:ext cx="3170457" cy="284480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Espace réservé du texte 48">
            <a:extLst>
              <a:ext uri="{FF2B5EF4-FFF2-40B4-BE49-F238E27FC236}">
                <a16:creationId xmlns:a16="http://schemas.microsoft.com/office/drawing/2014/main" id="{0B64DE5B-4DE6-1407-9209-3F566BCE414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430776" y="3429001"/>
            <a:ext cx="3170457" cy="284480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3450C96B-AB6D-9BE6-AB8F-A0143432B4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31208" flipH="1">
            <a:off x="-918837" y="48354"/>
            <a:ext cx="4446077" cy="3655057"/>
          </a:xfrm>
          <a:custGeom>
            <a:avLst/>
            <a:gdLst>
              <a:gd name="connsiteX0" fmla="*/ 4446077 w 4446077"/>
              <a:gd name="connsiteY0" fmla="*/ 1413986 h 3655057"/>
              <a:gd name="connsiteX1" fmla="*/ 3057533 w 4446077"/>
              <a:gd name="connsiteY1" fmla="*/ 0 h 3655057"/>
              <a:gd name="connsiteX2" fmla="*/ 0 w 4446077"/>
              <a:gd name="connsiteY2" fmla="*/ 0 h 3655057"/>
              <a:gd name="connsiteX3" fmla="*/ 0 w 4446077"/>
              <a:gd name="connsiteY3" fmla="*/ 2278536 h 3655057"/>
              <a:gd name="connsiteX4" fmla="*/ 188127 w 4446077"/>
              <a:gd name="connsiteY4" fmla="*/ 2093794 h 3655057"/>
              <a:gd name="connsiteX5" fmla="*/ 1564221 w 4446077"/>
              <a:gd name="connsiteY5" fmla="*/ 3495101 h 3655057"/>
              <a:gd name="connsiteX6" fmla="*/ 1401334 w 4446077"/>
              <a:gd name="connsiteY6" fmla="*/ 3655057 h 3655057"/>
              <a:gd name="connsiteX7" fmla="*/ 2223418 w 4446077"/>
              <a:gd name="connsiteY7" fmla="*/ 3655057 h 3655057"/>
              <a:gd name="connsiteX8" fmla="*/ 4446077 w 4446077"/>
              <a:gd name="connsiteY8" fmla="*/ 1472391 h 365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46077" h="3655057">
                <a:moveTo>
                  <a:pt x="4446077" y="1413986"/>
                </a:moveTo>
                <a:lnTo>
                  <a:pt x="3057533" y="0"/>
                </a:lnTo>
                <a:lnTo>
                  <a:pt x="0" y="0"/>
                </a:lnTo>
                <a:lnTo>
                  <a:pt x="0" y="2278536"/>
                </a:lnTo>
                <a:lnTo>
                  <a:pt x="188127" y="2093794"/>
                </a:lnTo>
                <a:lnTo>
                  <a:pt x="1564221" y="3495101"/>
                </a:lnTo>
                <a:lnTo>
                  <a:pt x="1401334" y="3655057"/>
                </a:lnTo>
                <a:lnTo>
                  <a:pt x="2223418" y="3655057"/>
                </a:lnTo>
                <a:lnTo>
                  <a:pt x="4446077" y="1472391"/>
                </a:lnTo>
                <a:close/>
              </a:path>
            </a:pathLst>
          </a:custGeom>
        </p:spPr>
      </p:pic>
      <p:sp>
        <p:nvSpPr>
          <p:cNvPr id="22" name="Titre 94">
            <a:extLst>
              <a:ext uri="{FF2B5EF4-FFF2-40B4-BE49-F238E27FC236}">
                <a16:creationId xmlns:a16="http://schemas.microsoft.com/office/drawing/2014/main" id="{E60D60B7-46CF-3768-670D-2E89A85677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8" y="3987272"/>
            <a:ext cx="3127695" cy="1346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Título de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9" name="Espace réservé du texte 33">
            <a:extLst>
              <a:ext uri="{FF2B5EF4-FFF2-40B4-BE49-F238E27FC236}">
                <a16:creationId xmlns:a16="http://schemas.microsoft.com/office/drawing/2014/main" id="{E4C769B5-9471-D9FD-F4C6-34ED4DAA1A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75400" y="3653224"/>
            <a:ext cx="2531030" cy="578776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6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30" name="Espace réservé du texte 26">
            <a:extLst>
              <a:ext uri="{FF2B5EF4-FFF2-40B4-BE49-F238E27FC236}">
                <a16:creationId xmlns:a16="http://schemas.microsoft.com/office/drawing/2014/main" id="{A302A7D2-576B-2F6B-2450-28534516FB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75400" y="4396589"/>
            <a:ext cx="2531030" cy="1556949"/>
          </a:xfrm>
        </p:spPr>
        <p:txBody>
          <a:bodyPr/>
          <a:lstStyle>
            <a:lvl1pPr algn="ctr"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 sz="1400">
                <a:solidFill>
                  <a:schemeClr val="tx1">
                    <a:alpha val="70000"/>
                  </a:schemeClr>
                </a:solidFill>
              </a:defRPr>
            </a:lvl2pPr>
            <a:lvl3pPr algn="ctr">
              <a:defRPr sz="1400">
                <a:solidFill>
                  <a:schemeClr val="tx1">
                    <a:alpha val="70000"/>
                  </a:schemeClr>
                </a:solidFill>
              </a:defRPr>
            </a:lvl3pPr>
            <a:lvl4pPr algn="ctr">
              <a:defRPr sz="1400">
                <a:solidFill>
                  <a:schemeClr val="tx1">
                    <a:alpha val="70000"/>
                  </a:schemeClr>
                </a:solidFill>
              </a:defRPr>
            </a:lvl4pPr>
            <a:lvl5pPr algn="ctr">
              <a:defRPr sz="140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1" name="Espace réservé du texte 33">
            <a:extLst>
              <a:ext uri="{FF2B5EF4-FFF2-40B4-BE49-F238E27FC236}">
                <a16:creationId xmlns:a16="http://schemas.microsoft.com/office/drawing/2014/main" id="{F32E7D34-B54D-2259-4314-E216B5DCF6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53353" y="3653224"/>
            <a:ext cx="2531030" cy="578776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6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32" name="Espace réservé du texte 26">
            <a:extLst>
              <a:ext uri="{FF2B5EF4-FFF2-40B4-BE49-F238E27FC236}">
                <a16:creationId xmlns:a16="http://schemas.microsoft.com/office/drawing/2014/main" id="{1485F733-8F16-1F03-A29F-8D4CFD9BE5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53353" y="4396589"/>
            <a:ext cx="2531030" cy="1556949"/>
          </a:xfrm>
        </p:spPr>
        <p:txBody>
          <a:bodyPr/>
          <a:lstStyle>
            <a:lvl1pPr algn="ctr"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 sz="1400">
                <a:solidFill>
                  <a:schemeClr val="tx1">
                    <a:alpha val="70000"/>
                  </a:schemeClr>
                </a:solidFill>
              </a:defRPr>
            </a:lvl2pPr>
            <a:lvl3pPr algn="ctr">
              <a:defRPr sz="1400">
                <a:solidFill>
                  <a:schemeClr val="tx1">
                    <a:alpha val="70000"/>
                  </a:schemeClr>
                </a:solidFill>
              </a:defRPr>
            </a:lvl3pPr>
            <a:lvl4pPr algn="ctr">
              <a:defRPr sz="1400">
                <a:solidFill>
                  <a:schemeClr val="tx1">
                    <a:alpha val="70000"/>
                  </a:schemeClr>
                </a:solidFill>
              </a:defRPr>
            </a:lvl4pPr>
            <a:lvl5pPr algn="ctr">
              <a:defRPr sz="140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5" name="Espace réservé du texte 41">
            <a:extLst>
              <a:ext uri="{FF2B5EF4-FFF2-40B4-BE49-F238E27FC236}">
                <a16:creationId xmlns:a16="http://schemas.microsoft.com/office/drawing/2014/main" id="{364E5631-3BA9-3CE2-3BB8-292381999C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59324" y="1510954"/>
            <a:ext cx="1907598" cy="584200"/>
          </a:xfrm>
        </p:spPr>
        <p:txBody>
          <a:bodyPr l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4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36" name="Espace réservé du texte 41">
            <a:extLst>
              <a:ext uri="{FF2B5EF4-FFF2-40B4-BE49-F238E27FC236}">
                <a16:creationId xmlns:a16="http://schemas.microsoft.com/office/drawing/2014/main" id="{1B91F9FD-BB2F-381A-0A84-9F1452825A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37806" y="1510954"/>
            <a:ext cx="1907598" cy="584200"/>
          </a:xfrm>
        </p:spPr>
        <p:txBody>
          <a:bodyPr l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4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74" name="Espace réservé du texte 64">
            <a:extLst>
              <a:ext uri="{FF2B5EF4-FFF2-40B4-BE49-F238E27FC236}">
                <a16:creationId xmlns:a16="http://schemas.microsoft.com/office/drawing/2014/main" id="{7108EA50-EF42-2D44-B032-A77A533BFE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12769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AE0471B-4346-6D9A-E0FC-80514511BE3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115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P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B440D3-E1A5-15FF-9662-C6FCB8F7178A}"/>
              </a:ext>
            </a:extLst>
          </p:cNvPr>
          <p:cNvSpPr/>
          <p:nvPr userDrawn="1"/>
        </p:nvSpPr>
        <p:spPr>
          <a:xfrm flipH="1">
            <a:off x="4279690" y="3664"/>
            <a:ext cx="7912309" cy="6854336"/>
          </a:xfrm>
          <a:prstGeom prst="rect">
            <a:avLst/>
          </a:prstGeom>
          <a:solidFill>
            <a:srgbClr val="F6A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Espace réservé du texte 48">
            <a:extLst>
              <a:ext uri="{FF2B5EF4-FFF2-40B4-BE49-F238E27FC236}">
                <a16:creationId xmlns:a16="http://schemas.microsoft.com/office/drawing/2014/main" id="{F7A315F4-D532-4AA1-C5D5-C7A4B16BD39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55687" y="3429001"/>
            <a:ext cx="3170457" cy="284480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Espace réservé du texte 48">
            <a:extLst>
              <a:ext uri="{FF2B5EF4-FFF2-40B4-BE49-F238E27FC236}">
                <a16:creationId xmlns:a16="http://schemas.microsoft.com/office/drawing/2014/main" id="{0B64DE5B-4DE6-1407-9209-3F566BCE414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430776" y="3429001"/>
            <a:ext cx="3170457" cy="284480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3450C96B-AB6D-9BE6-AB8F-A0143432B4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31208" flipH="1">
            <a:off x="-918837" y="48354"/>
            <a:ext cx="4446077" cy="3655057"/>
          </a:xfrm>
          <a:custGeom>
            <a:avLst/>
            <a:gdLst>
              <a:gd name="connsiteX0" fmla="*/ 4446077 w 4446077"/>
              <a:gd name="connsiteY0" fmla="*/ 1413986 h 3655057"/>
              <a:gd name="connsiteX1" fmla="*/ 3057533 w 4446077"/>
              <a:gd name="connsiteY1" fmla="*/ 0 h 3655057"/>
              <a:gd name="connsiteX2" fmla="*/ 0 w 4446077"/>
              <a:gd name="connsiteY2" fmla="*/ 0 h 3655057"/>
              <a:gd name="connsiteX3" fmla="*/ 0 w 4446077"/>
              <a:gd name="connsiteY3" fmla="*/ 2278536 h 3655057"/>
              <a:gd name="connsiteX4" fmla="*/ 188127 w 4446077"/>
              <a:gd name="connsiteY4" fmla="*/ 2093794 h 3655057"/>
              <a:gd name="connsiteX5" fmla="*/ 1564221 w 4446077"/>
              <a:gd name="connsiteY5" fmla="*/ 3495101 h 3655057"/>
              <a:gd name="connsiteX6" fmla="*/ 1401334 w 4446077"/>
              <a:gd name="connsiteY6" fmla="*/ 3655057 h 3655057"/>
              <a:gd name="connsiteX7" fmla="*/ 2223418 w 4446077"/>
              <a:gd name="connsiteY7" fmla="*/ 3655057 h 3655057"/>
              <a:gd name="connsiteX8" fmla="*/ 4446077 w 4446077"/>
              <a:gd name="connsiteY8" fmla="*/ 1472391 h 365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46077" h="3655057">
                <a:moveTo>
                  <a:pt x="4446077" y="1413986"/>
                </a:moveTo>
                <a:lnTo>
                  <a:pt x="3057533" y="0"/>
                </a:lnTo>
                <a:lnTo>
                  <a:pt x="0" y="0"/>
                </a:lnTo>
                <a:lnTo>
                  <a:pt x="0" y="2278536"/>
                </a:lnTo>
                <a:lnTo>
                  <a:pt x="188127" y="2093794"/>
                </a:lnTo>
                <a:lnTo>
                  <a:pt x="1564221" y="3495101"/>
                </a:lnTo>
                <a:lnTo>
                  <a:pt x="1401334" y="3655057"/>
                </a:lnTo>
                <a:lnTo>
                  <a:pt x="2223418" y="3655057"/>
                </a:lnTo>
                <a:lnTo>
                  <a:pt x="4446077" y="1472391"/>
                </a:lnTo>
                <a:close/>
              </a:path>
            </a:pathLst>
          </a:custGeom>
        </p:spPr>
      </p:pic>
      <p:sp>
        <p:nvSpPr>
          <p:cNvPr id="22" name="Titre 94">
            <a:extLst>
              <a:ext uri="{FF2B5EF4-FFF2-40B4-BE49-F238E27FC236}">
                <a16:creationId xmlns:a16="http://schemas.microsoft.com/office/drawing/2014/main" id="{E60D60B7-46CF-3768-670D-2E89A85677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8" y="3987272"/>
            <a:ext cx="3127695" cy="1346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Título de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9" name="Espace réservé du texte 33">
            <a:extLst>
              <a:ext uri="{FF2B5EF4-FFF2-40B4-BE49-F238E27FC236}">
                <a16:creationId xmlns:a16="http://schemas.microsoft.com/office/drawing/2014/main" id="{E4C769B5-9471-D9FD-F4C6-34ED4DAA1A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75400" y="3653224"/>
            <a:ext cx="2531030" cy="578776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6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30" name="Espace réservé du texte 26">
            <a:extLst>
              <a:ext uri="{FF2B5EF4-FFF2-40B4-BE49-F238E27FC236}">
                <a16:creationId xmlns:a16="http://schemas.microsoft.com/office/drawing/2014/main" id="{A302A7D2-576B-2F6B-2450-28534516FB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75400" y="4396589"/>
            <a:ext cx="2531030" cy="1556949"/>
          </a:xfrm>
        </p:spPr>
        <p:txBody>
          <a:bodyPr/>
          <a:lstStyle>
            <a:lvl1pPr algn="ctr"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 sz="1400">
                <a:solidFill>
                  <a:schemeClr val="tx1">
                    <a:alpha val="70000"/>
                  </a:schemeClr>
                </a:solidFill>
              </a:defRPr>
            </a:lvl2pPr>
            <a:lvl3pPr algn="ctr">
              <a:defRPr sz="1400">
                <a:solidFill>
                  <a:schemeClr val="tx1">
                    <a:alpha val="70000"/>
                  </a:schemeClr>
                </a:solidFill>
              </a:defRPr>
            </a:lvl3pPr>
            <a:lvl4pPr algn="ctr">
              <a:defRPr sz="1400">
                <a:solidFill>
                  <a:schemeClr val="tx1">
                    <a:alpha val="70000"/>
                  </a:schemeClr>
                </a:solidFill>
              </a:defRPr>
            </a:lvl4pPr>
            <a:lvl5pPr algn="ctr">
              <a:defRPr sz="140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1" name="Espace réservé du texte 33">
            <a:extLst>
              <a:ext uri="{FF2B5EF4-FFF2-40B4-BE49-F238E27FC236}">
                <a16:creationId xmlns:a16="http://schemas.microsoft.com/office/drawing/2014/main" id="{F32E7D34-B54D-2259-4314-E216B5DCF6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53353" y="3653224"/>
            <a:ext cx="2531030" cy="578776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6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32" name="Espace réservé du texte 26">
            <a:extLst>
              <a:ext uri="{FF2B5EF4-FFF2-40B4-BE49-F238E27FC236}">
                <a16:creationId xmlns:a16="http://schemas.microsoft.com/office/drawing/2014/main" id="{1485F733-8F16-1F03-A29F-8D4CFD9BE5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53353" y="4396589"/>
            <a:ext cx="2531030" cy="1556949"/>
          </a:xfrm>
        </p:spPr>
        <p:txBody>
          <a:bodyPr/>
          <a:lstStyle>
            <a:lvl1pPr algn="ctr"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 sz="1400">
                <a:solidFill>
                  <a:schemeClr val="tx1">
                    <a:alpha val="70000"/>
                  </a:schemeClr>
                </a:solidFill>
              </a:defRPr>
            </a:lvl2pPr>
            <a:lvl3pPr algn="ctr">
              <a:defRPr sz="1400">
                <a:solidFill>
                  <a:schemeClr val="tx1">
                    <a:alpha val="70000"/>
                  </a:schemeClr>
                </a:solidFill>
              </a:defRPr>
            </a:lvl3pPr>
            <a:lvl4pPr algn="ctr">
              <a:defRPr sz="1400">
                <a:solidFill>
                  <a:schemeClr val="tx1">
                    <a:alpha val="70000"/>
                  </a:schemeClr>
                </a:solidFill>
              </a:defRPr>
            </a:lvl4pPr>
            <a:lvl5pPr algn="ctr">
              <a:defRPr sz="140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5" name="Espace réservé du texte 41">
            <a:extLst>
              <a:ext uri="{FF2B5EF4-FFF2-40B4-BE49-F238E27FC236}">
                <a16:creationId xmlns:a16="http://schemas.microsoft.com/office/drawing/2014/main" id="{364E5631-3BA9-3CE2-3BB8-292381999C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59324" y="1510954"/>
            <a:ext cx="1907598" cy="584200"/>
          </a:xfrm>
        </p:spPr>
        <p:txBody>
          <a:bodyPr l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4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36" name="Espace réservé du texte 41">
            <a:extLst>
              <a:ext uri="{FF2B5EF4-FFF2-40B4-BE49-F238E27FC236}">
                <a16:creationId xmlns:a16="http://schemas.microsoft.com/office/drawing/2014/main" id="{1B91F9FD-BB2F-381A-0A84-9F1452825A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37806" y="1510954"/>
            <a:ext cx="1907598" cy="584200"/>
          </a:xfrm>
        </p:spPr>
        <p:txBody>
          <a:bodyPr l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4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74" name="Espace réservé du texte 64">
            <a:extLst>
              <a:ext uri="{FF2B5EF4-FFF2-40B4-BE49-F238E27FC236}">
                <a16:creationId xmlns:a16="http://schemas.microsoft.com/office/drawing/2014/main" id="{7108EA50-EF42-2D44-B032-A77A533BFE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12769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AE0471B-4346-6D9A-E0FC-80514511BE3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13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KP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B440D3-E1A5-15FF-9662-C6FCB8F7178A}"/>
              </a:ext>
            </a:extLst>
          </p:cNvPr>
          <p:cNvSpPr/>
          <p:nvPr userDrawn="1"/>
        </p:nvSpPr>
        <p:spPr>
          <a:xfrm flipH="1">
            <a:off x="4279690" y="3664"/>
            <a:ext cx="7912309" cy="6854336"/>
          </a:xfrm>
          <a:prstGeom prst="rect">
            <a:avLst/>
          </a:prstGeom>
          <a:solidFill>
            <a:srgbClr val="F9C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Espace réservé du texte 48">
            <a:extLst>
              <a:ext uri="{FF2B5EF4-FFF2-40B4-BE49-F238E27FC236}">
                <a16:creationId xmlns:a16="http://schemas.microsoft.com/office/drawing/2014/main" id="{F7A315F4-D532-4AA1-C5D5-C7A4B16BD39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55687" y="3429001"/>
            <a:ext cx="3170457" cy="284480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Espace réservé du texte 48">
            <a:extLst>
              <a:ext uri="{FF2B5EF4-FFF2-40B4-BE49-F238E27FC236}">
                <a16:creationId xmlns:a16="http://schemas.microsoft.com/office/drawing/2014/main" id="{0B64DE5B-4DE6-1407-9209-3F566BCE414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430776" y="3429001"/>
            <a:ext cx="3170457" cy="284480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3450C96B-AB6D-9BE6-AB8F-A0143432B4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31208" flipH="1">
            <a:off x="-918837" y="48354"/>
            <a:ext cx="4446077" cy="3655057"/>
          </a:xfrm>
          <a:custGeom>
            <a:avLst/>
            <a:gdLst>
              <a:gd name="connsiteX0" fmla="*/ 4446077 w 4446077"/>
              <a:gd name="connsiteY0" fmla="*/ 1413986 h 3655057"/>
              <a:gd name="connsiteX1" fmla="*/ 3057533 w 4446077"/>
              <a:gd name="connsiteY1" fmla="*/ 0 h 3655057"/>
              <a:gd name="connsiteX2" fmla="*/ 0 w 4446077"/>
              <a:gd name="connsiteY2" fmla="*/ 0 h 3655057"/>
              <a:gd name="connsiteX3" fmla="*/ 0 w 4446077"/>
              <a:gd name="connsiteY3" fmla="*/ 2278536 h 3655057"/>
              <a:gd name="connsiteX4" fmla="*/ 188127 w 4446077"/>
              <a:gd name="connsiteY4" fmla="*/ 2093794 h 3655057"/>
              <a:gd name="connsiteX5" fmla="*/ 1564221 w 4446077"/>
              <a:gd name="connsiteY5" fmla="*/ 3495101 h 3655057"/>
              <a:gd name="connsiteX6" fmla="*/ 1401334 w 4446077"/>
              <a:gd name="connsiteY6" fmla="*/ 3655057 h 3655057"/>
              <a:gd name="connsiteX7" fmla="*/ 2223418 w 4446077"/>
              <a:gd name="connsiteY7" fmla="*/ 3655057 h 3655057"/>
              <a:gd name="connsiteX8" fmla="*/ 4446077 w 4446077"/>
              <a:gd name="connsiteY8" fmla="*/ 1472391 h 365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46077" h="3655057">
                <a:moveTo>
                  <a:pt x="4446077" y="1413986"/>
                </a:moveTo>
                <a:lnTo>
                  <a:pt x="3057533" y="0"/>
                </a:lnTo>
                <a:lnTo>
                  <a:pt x="0" y="0"/>
                </a:lnTo>
                <a:lnTo>
                  <a:pt x="0" y="2278536"/>
                </a:lnTo>
                <a:lnTo>
                  <a:pt x="188127" y="2093794"/>
                </a:lnTo>
                <a:lnTo>
                  <a:pt x="1564221" y="3495101"/>
                </a:lnTo>
                <a:lnTo>
                  <a:pt x="1401334" y="3655057"/>
                </a:lnTo>
                <a:lnTo>
                  <a:pt x="2223418" y="3655057"/>
                </a:lnTo>
                <a:lnTo>
                  <a:pt x="4446077" y="1472391"/>
                </a:lnTo>
                <a:close/>
              </a:path>
            </a:pathLst>
          </a:custGeom>
        </p:spPr>
      </p:pic>
      <p:sp>
        <p:nvSpPr>
          <p:cNvPr id="22" name="Titre 94">
            <a:extLst>
              <a:ext uri="{FF2B5EF4-FFF2-40B4-BE49-F238E27FC236}">
                <a16:creationId xmlns:a16="http://schemas.microsoft.com/office/drawing/2014/main" id="{E60D60B7-46CF-3768-670D-2E89A85677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8" y="3987272"/>
            <a:ext cx="3127695" cy="1346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Título de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9" name="Espace réservé du texte 33">
            <a:extLst>
              <a:ext uri="{FF2B5EF4-FFF2-40B4-BE49-F238E27FC236}">
                <a16:creationId xmlns:a16="http://schemas.microsoft.com/office/drawing/2014/main" id="{E4C769B5-9471-D9FD-F4C6-34ED4DAA1A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75400" y="3653224"/>
            <a:ext cx="2531030" cy="578776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6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30" name="Espace réservé du texte 26">
            <a:extLst>
              <a:ext uri="{FF2B5EF4-FFF2-40B4-BE49-F238E27FC236}">
                <a16:creationId xmlns:a16="http://schemas.microsoft.com/office/drawing/2014/main" id="{A302A7D2-576B-2F6B-2450-28534516FB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75400" y="4396589"/>
            <a:ext cx="2531030" cy="1556949"/>
          </a:xfrm>
        </p:spPr>
        <p:txBody>
          <a:bodyPr/>
          <a:lstStyle>
            <a:lvl1pPr algn="ctr"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 sz="1400">
                <a:solidFill>
                  <a:schemeClr val="tx1">
                    <a:alpha val="70000"/>
                  </a:schemeClr>
                </a:solidFill>
              </a:defRPr>
            </a:lvl2pPr>
            <a:lvl3pPr algn="ctr">
              <a:defRPr sz="1400">
                <a:solidFill>
                  <a:schemeClr val="tx1">
                    <a:alpha val="70000"/>
                  </a:schemeClr>
                </a:solidFill>
              </a:defRPr>
            </a:lvl3pPr>
            <a:lvl4pPr algn="ctr">
              <a:defRPr sz="1400">
                <a:solidFill>
                  <a:schemeClr val="tx1">
                    <a:alpha val="70000"/>
                  </a:schemeClr>
                </a:solidFill>
              </a:defRPr>
            </a:lvl4pPr>
            <a:lvl5pPr algn="ctr">
              <a:defRPr sz="140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1" name="Espace réservé du texte 33">
            <a:extLst>
              <a:ext uri="{FF2B5EF4-FFF2-40B4-BE49-F238E27FC236}">
                <a16:creationId xmlns:a16="http://schemas.microsoft.com/office/drawing/2014/main" id="{F32E7D34-B54D-2259-4314-E216B5DCF6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53353" y="3653224"/>
            <a:ext cx="2531030" cy="578776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6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32" name="Espace réservé du texte 26">
            <a:extLst>
              <a:ext uri="{FF2B5EF4-FFF2-40B4-BE49-F238E27FC236}">
                <a16:creationId xmlns:a16="http://schemas.microsoft.com/office/drawing/2014/main" id="{1485F733-8F16-1F03-A29F-8D4CFD9BE5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53353" y="4396589"/>
            <a:ext cx="2531030" cy="1556949"/>
          </a:xfrm>
        </p:spPr>
        <p:txBody>
          <a:bodyPr/>
          <a:lstStyle>
            <a:lvl1pPr algn="ctr"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 sz="1400">
                <a:solidFill>
                  <a:schemeClr val="tx1">
                    <a:alpha val="70000"/>
                  </a:schemeClr>
                </a:solidFill>
              </a:defRPr>
            </a:lvl2pPr>
            <a:lvl3pPr algn="ctr">
              <a:defRPr sz="1400">
                <a:solidFill>
                  <a:schemeClr val="tx1">
                    <a:alpha val="70000"/>
                  </a:schemeClr>
                </a:solidFill>
              </a:defRPr>
            </a:lvl3pPr>
            <a:lvl4pPr algn="ctr">
              <a:defRPr sz="1400">
                <a:solidFill>
                  <a:schemeClr val="tx1">
                    <a:alpha val="70000"/>
                  </a:schemeClr>
                </a:solidFill>
              </a:defRPr>
            </a:lvl4pPr>
            <a:lvl5pPr algn="ctr">
              <a:defRPr sz="140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5" name="Espace réservé du texte 41">
            <a:extLst>
              <a:ext uri="{FF2B5EF4-FFF2-40B4-BE49-F238E27FC236}">
                <a16:creationId xmlns:a16="http://schemas.microsoft.com/office/drawing/2014/main" id="{364E5631-3BA9-3CE2-3BB8-292381999C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59324" y="1510954"/>
            <a:ext cx="1907598" cy="584200"/>
          </a:xfrm>
        </p:spPr>
        <p:txBody>
          <a:bodyPr l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4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36" name="Espace réservé du texte 41">
            <a:extLst>
              <a:ext uri="{FF2B5EF4-FFF2-40B4-BE49-F238E27FC236}">
                <a16:creationId xmlns:a16="http://schemas.microsoft.com/office/drawing/2014/main" id="{1B91F9FD-BB2F-381A-0A84-9F1452825A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37806" y="1510954"/>
            <a:ext cx="1907598" cy="584200"/>
          </a:xfrm>
        </p:spPr>
        <p:txBody>
          <a:bodyPr l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4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74" name="Espace réservé du texte 64">
            <a:extLst>
              <a:ext uri="{FF2B5EF4-FFF2-40B4-BE49-F238E27FC236}">
                <a16:creationId xmlns:a16="http://schemas.microsoft.com/office/drawing/2014/main" id="{7108EA50-EF42-2D44-B032-A77A533BFE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12769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AE0471B-4346-6D9A-E0FC-80514511BE3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18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KP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B440D3-E1A5-15FF-9662-C6FCB8F7178A}"/>
              </a:ext>
            </a:extLst>
          </p:cNvPr>
          <p:cNvSpPr/>
          <p:nvPr userDrawn="1"/>
        </p:nvSpPr>
        <p:spPr>
          <a:xfrm flipH="1">
            <a:off x="4279690" y="3664"/>
            <a:ext cx="7912309" cy="6854336"/>
          </a:xfrm>
          <a:prstGeom prst="rect">
            <a:avLst/>
          </a:prstGeom>
          <a:solidFill>
            <a:srgbClr val="EDC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Espace réservé du texte 48">
            <a:extLst>
              <a:ext uri="{FF2B5EF4-FFF2-40B4-BE49-F238E27FC236}">
                <a16:creationId xmlns:a16="http://schemas.microsoft.com/office/drawing/2014/main" id="{F7A315F4-D532-4AA1-C5D5-C7A4B16BD39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55687" y="3429001"/>
            <a:ext cx="3170457" cy="284480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Espace réservé du texte 48">
            <a:extLst>
              <a:ext uri="{FF2B5EF4-FFF2-40B4-BE49-F238E27FC236}">
                <a16:creationId xmlns:a16="http://schemas.microsoft.com/office/drawing/2014/main" id="{0B64DE5B-4DE6-1407-9209-3F566BCE414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430776" y="3429001"/>
            <a:ext cx="3170457" cy="284480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3450C96B-AB6D-9BE6-AB8F-A0143432B4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31208" flipH="1">
            <a:off x="-918837" y="48354"/>
            <a:ext cx="4446077" cy="3655057"/>
          </a:xfrm>
          <a:custGeom>
            <a:avLst/>
            <a:gdLst>
              <a:gd name="connsiteX0" fmla="*/ 4446077 w 4446077"/>
              <a:gd name="connsiteY0" fmla="*/ 1413986 h 3655057"/>
              <a:gd name="connsiteX1" fmla="*/ 3057533 w 4446077"/>
              <a:gd name="connsiteY1" fmla="*/ 0 h 3655057"/>
              <a:gd name="connsiteX2" fmla="*/ 0 w 4446077"/>
              <a:gd name="connsiteY2" fmla="*/ 0 h 3655057"/>
              <a:gd name="connsiteX3" fmla="*/ 0 w 4446077"/>
              <a:gd name="connsiteY3" fmla="*/ 2278536 h 3655057"/>
              <a:gd name="connsiteX4" fmla="*/ 188127 w 4446077"/>
              <a:gd name="connsiteY4" fmla="*/ 2093794 h 3655057"/>
              <a:gd name="connsiteX5" fmla="*/ 1564221 w 4446077"/>
              <a:gd name="connsiteY5" fmla="*/ 3495101 h 3655057"/>
              <a:gd name="connsiteX6" fmla="*/ 1401334 w 4446077"/>
              <a:gd name="connsiteY6" fmla="*/ 3655057 h 3655057"/>
              <a:gd name="connsiteX7" fmla="*/ 2223418 w 4446077"/>
              <a:gd name="connsiteY7" fmla="*/ 3655057 h 3655057"/>
              <a:gd name="connsiteX8" fmla="*/ 4446077 w 4446077"/>
              <a:gd name="connsiteY8" fmla="*/ 1472391 h 365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46077" h="3655057">
                <a:moveTo>
                  <a:pt x="4446077" y="1413986"/>
                </a:moveTo>
                <a:lnTo>
                  <a:pt x="3057533" y="0"/>
                </a:lnTo>
                <a:lnTo>
                  <a:pt x="0" y="0"/>
                </a:lnTo>
                <a:lnTo>
                  <a:pt x="0" y="2278536"/>
                </a:lnTo>
                <a:lnTo>
                  <a:pt x="188127" y="2093794"/>
                </a:lnTo>
                <a:lnTo>
                  <a:pt x="1564221" y="3495101"/>
                </a:lnTo>
                <a:lnTo>
                  <a:pt x="1401334" y="3655057"/>
                </a:lnTo>
                <a:lnTo>
                  <a:pt x="2223418" y="3655057"/>
                </a:lnTo>
                <a:lnTo>
                  <a:pt x="4446077" y="1472391"/>
                </a:lnTo>
                <a:close/>
              </a:path>
            </a:pathLst>
          </a:custGeom>
        </p:spPr>
      </p:pic>
      <p:sp>
        <p:nvSpPr>
          <p:cNvPr id="22" name="Titre 94">
            <a:extLst>
              <a:ext uri="{FF2B5EF4-FFF2-40B4-BE49-F238E27FC236}">
                <a16:creationId xmlns:a16="http://schemas.microsoft.com/office/drawing/2014/main" id="{E60D60B7-46CF-3768-670D-2E89A85677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8" y="3987272"/>
            <a:ext cx="3127695" cy="1346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Título de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9" name="Espace réservé du texte 33">
            <a:extLst>
              <a:ext uri="{FF2B5EF4-FFF2-40B4-BE49-F238E27FC236}">
                <a16:creationId xmlns:a16="http://schemas.microsoft.com/office/drawing/2014/main" id="{E4C769B5-9471-D9FD-F4C6-34ED4DAA1A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75400" y="3653224"/>
            <a:ext cx="2531030" cy="578776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6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30" name="Espace réservé du texte 26">
            <a:extLst>
              <a:ext uri="{FF2B5EF4-FFF2-40B4-BE49-F238E27FC236}">
                <a16:creationId xmlns:a16="http://schemas.microsoft.com/office/drawing/2014/main" id="{A302A7D2-576B-2F6B-2450-28534516FB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75400" y="4396589"/>
            <a:ext cx="2531030" cy="1556949"/>
          </a:xfrm>
        </p:spPr>
        <p:txBody>
          <a:bodyPr/>
          <a:lstStyle>
            <a:lvl1pPr algn="ctr"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 sz="1400">
                <a:solidFill>
                  <a:schemeClr val="tx1">
                    <a:alpha val="70000"/>
                  </a:schemeClr>
                </a:solidFill>
              </a:defRPr>
            </a:lvl2pPr>
            <a:lvl3pPr algn="ctr">
              <a:defRPr sz="1400">
                <a:solidFill>
                  <a:schemeClr val="tx1">
                    <a:alpha val="70000"/>
                  </a:schemeClr>
                </a:solidFill>
              </a:defRPr>
            </a:lvl3pPr>
            <a:lvl4pPr algn="ctr">
              <a:defRPr sz="1400">
                <a:solidFill>
                  <a:schemeClr val="tx1">
                    <a:alpha val="70000"/>
                  </a:schemeClr>
                </a:solidFill>
              </a:defRPr>
            </a:lvl4pPr>
            <a:lvl5pPr algn="ctr">
              <a:defRPr sz="140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1" name="Espace réservé du texte 33">
            <a:extLst>
              <a:ext uri="{FF2B5EF4-FFF2-40B4-BE49-F238E27FC236}">
                <a16:creationId xmlns:a16="http://schemas.microsoft.com/office/drawing/2014/main" id="{F32E7D34-B54D-2259-4314-E216B5DCF6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53353" y="3653224"/>
            <a:ext cx="2531030" cy="578776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6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32" name="Espace réservé du texte 26">
            <a:extLst>
              <a:ext uri="{FF2B5EF4-FFF2-40B4-BE49-F238E27FC236}">
                <a16:creationId xmlns:a16="http://schemas.microsoft.com/office/drawing/2014/main" id="{1485F733-8F16-1F03-A29F-8D4CFD9BE5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53353" y="4396589"/>
            <a:ext cx="2531030" cy="1556949"/>
          </a:xfrm>
        </p:spPr>
        <p:txBody>
          <a:bodyPr/>
          <a:lstStyle>
            <a:lvl1pPr algn="ctr"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 sz="1400">
                <a:solidFill>
                  <a:schemeClr val="tx1">
                    <a:alpha val="70000"/>
                  </a:schemeClr>
                </a:solidFill>
              </a:defRPr>
            </a:lvl2pPr>
            <a:lvl3pPr algn="ctr">
              <a:defRPr sz="1400">
                <a:solidFill>
                  <a:schemeClr val="tx1">
                    <a:alpha val="70000"/>
                  </a:schemeClr>
                </a:solidFill>
              </a:defRPr>
            </a:lvl3pPr>
            <a:lvl4pPr algn="ctr">
              <a:defRPr sz="1400">
                <a:solidFill>
                  <a:schemeClr val="tx1">
                    <a:alpha val="70000"/>
                  </a:schemeClr>
                </a:solidFill>
              </a:defRPr>
            </a:lvl4pPr>
            <a:lvl5pPr algn="ctr">
              <a:defRPr sz="140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5" name="Espace réservé du texte 41">
            <a:extLst>
              <a:ext uri="{FF2B5EF4-FFF2-40B4-BE49-F238E27FC236}">
                <a16:creationId xmlns:a16="http://schemas.microsoft.com/office/drawing/2014/main" id="{364E5631-3BA9-3CE2-3BB8-292381999C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59324" y="1510954"/>
            <a:ext cx="1907598" cy="584200"/>
          </a:xfrm>
        </p:spPr>
        <p:txBody>
          <a:bodyPr l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4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36" name="Espace réservé du texte 41">
            <a:extLst>
              <a:ext uri="{FF2B5EF4-FFF2-40B4-BE49-F238E27FC236}">
                <a16:creationId xmlns:a16="http://schemas.microsoft.com/office/drawing/2014/main" id="{1B91F9FD-BB2F-381A-0A84-9F1452825A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37806" y="1510954"/>
            <a:ext cx="1907598" cy="584200"/>
          </a:xfrm>
        </p:spPr>
        <p:txBody>
          <a:bodyPr l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4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74" name="Espace réservé du texte 64">
            <a:extLst>
              <a:ext uri="{FF2B5EF4-FFF2-40B4-BE49-F238E27FC236}">
                <a16:creationId xmlns:a16="http://schemas.microsoft.com/office/drawing/2014/main" id="{7108EA50-EF42-2D44-B032-A77A533BFE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12769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AE0471B-4346-6D9A-E0FC-80514511BE3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969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KP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B440D3-E1A5-15FF-9662-C6FCB8F7178A}"/>
              </a:ext>
            </a:extLst>
          </p:cNvPr>
          <p:cNvSpPr/>
          <p:nvPr userDrawn="1"/>
        </p:nvSpPr>
        <p:spPr>
          <a:xfrm flipH="1">
            <a:off x="4279690" y="3664"/>
            <a:ext cx="7912309" cy="6854336"/>
          </a:xfrm>
          <a:prstGeom prst="rect">
            <a:avLst/>
          </a:prstGeom>
          <a:solidFill>
            <a:srgbClr val="D0E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Espace réservé du texte 48">
            <a:extLst>
              <a:ext uri="{FF2B5EF4-FFF2-40B4-BE49-F238E27FC236}">
                <a16:creationId xmlns:a16="http://schemas.microsoft.com/office/drawing/2014/main" id="{F7A315F4-D532-4AA1-C5D5-C7A4B16BD39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55687" y="3429001"/>
            <a:ext cx="3170457" cy="284480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Espace réservé du texte 48">
            <a:extLst>
              <a:ext uri="{FF2B5EF4-FFF2-40B4-BE49-F238E27FC236}">
                <a16:creationId xmlns:a16="http://schemas.microsoft.com/office/drawing/2014/main" id="{0B64DE5B-4DE6-1407-9209-3F566BCE414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430776" y="3429001"/>
            <a:ext cx="3170457" cy="284480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3450C96B-AB6D-9BE6-AB8F-A0143432B4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31208" flipH="1">
            <a:off x="-918837" y="48354"/>
            <a:ext cx="4446077" cy="3655057"/>
          </a:xfrm>
          <a:custGeom>
            <a:avLst/>
            <a:gdLst>
              <a:gd name="connsiteX0" fmla="*/ 4446077 w 4446077"/>
              <a:gd name="connsiteY0" fmla="*/ 1413986 h 3655057"/>
              <a:gd name="connsiteX1" fmla="*/ 3057533 w 4446077"/>
              <a:gd name="connsiteY1" fmla="*/ 0 h 3655057"/>
              <a:gd name="connsiteX2" fmla="*/ 0 w 4446077"/>
              <a:gd name="connsiteY2" fmla="*/ 0 h 3655057"/>
              <a:gd name="connsiteX3" fmla="*/ 0 w 4446077"/>
              <a:gd name="connsiteY3" fmla="*/ 2278536 h 3655057"/>
              <a:gd name="connsiteX4" fmla="*/ 188127 w 4446077"/>
              <a:gd name="connsiteY4" fmla="*/ 2093794 h 3655057"/>
              <a:gd name="connsiteX5" fmla="*/ 1564221 w 4446077"/>
              <a:gd name="connsiteY5" fmla="*/ 3495101 h 3655057"/>
              <a:gd name="connsiteX6" fmla="*/ 1401334 w 4446077"/>
              <a:gd name="connsiteY6" fmla="*/ 3655057 h 3655057"/>
              <a:gd name="connsiteX7" fmla="*/ 2223418 w 4446077"/>
              <a:gd name="connsiteY7" fmla="*/ 3655057 h 3655057"/>
              <a:gd name="connsiteX8" fmla="*/ 4446077 w 4446077"/>
              <a:gd name="connsiteY8" fmla="*/ 1472391 h 365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46077" h="3655057">
                <a:moveTo>
                  <a:pt x="4446077" y="1413986"/>
                </a:moveTo>
                <a:lnTo>
                  <a:pt x="3057533" y="0"/>
                </a:lnTo>
                <a:lnTo>
                  <a:pt x="0" y="0"/>
                </a:lnTo>
                <a:lnTo>
                  <a:pt x="0" y="2278536"/>
                </a:lnTo>
                <a:lnTo>
                  <a:pt x="188127" y="2093794"/>
                </a:lnTo>
                <a:lnTo>
                  <a:pt x="1564221" y="3495101"/>
                </a:lnTo>
                <a:lnTo>
                  <a:pt x="1401334" y="3655057"/>
                </a:lnTo>
                <a:lnTo>
                  <a:pt x="2223418" y="3655057"/>
                </a:lnTo>
                <a:lnTo>
                  <a:pt x="4446077" y="1472391"/>
                </a:lnTo>
                <a:close/>
              </a:path>
            </a:pathLst>
          </a:custGeom>
        </p:spPr>
      </p:pic>
      <p:sp>
        <p:nvSpPr>
          <p:cNvPr id="22" name="Titre 94">
            <a:extLst>
              <a:ext uri="{FF2B5EF4-FFF2-40B4-BE49-F238E27FC236}">
                <a16:creationId xmlns:a16="http://schemas.microsoft.com/office/drawing/2014/main" id="{E60D60B7-46CF-3768-670D-2E89A85677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8" y="3987272"/>
            <a:ext cx="3127695" cy="1346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Título de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9" name="Espace réservé du texte 33">
            <a:extLst>
              <a:ext uri="{FF2B5EF4-FFF2-40B4-BE49-F238E27FC236}">
                <a16:creationId xmlns:a16="http://schemas.microsoft.com/office/drawing/2014/main" id="{E4C769B5-9471-D9FD-F4C6-34ED4DAA1A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75400" y="3653224"/>
            <a:ext cx="2531030" cy="578776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6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30" name="Espace réservé du texte 26">
            <a:extLst>
              <a:ext uri="{FF2B5EF4-FFF2-40B4-BE49-F238E27FC236}">
                <a16:creationId xmlns:a16="http://schemas.microsoft.com/office/drawing/2014/main" id="{A302A7D2-576B-2F6B-2450-28534516FB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75400" y="4396589"/>
            <a:ext cx="2531030" cy="1556949"/>
          </a:xfrm>
        </p:spPr>
        <p:txBody>
          <a:bodyPr/>
          <a:lstStyle>
            <a:lvl1pPr algn="ctr"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 sz="1400">
                <a:solidFill>
                  <a:schemeClr val="tx1">
                    <a:alpha val="70000"/>
                  </a:schemeClr>
                </a:solidFill>
              </a:defRPr>
            </a:lvl2pPr>
            <a:lvl3pPr algn="ctr">
              <a:defRPr sz="1400">
                <a:solidFill>
                  <a:schemeClr val="tx1">
                    <a:alpha val="70000"/>
                  </a:schemeClr>
                </a:solidFill>
              </a:defRPr>
            </a:lvl3pPr>
            <a:lvl4pPr algn="ctr">
              <a:defRPr sz="1400">
                <a:solidFill>
                  <a:schemeClr val="tx1">
                    <a:alpha val="70000"/>
                  </a:schemeClr>
                </a:solidFill>
              </a:defRPr>
            </a:lvl4pPr>
            <a:lvl5pPr algn="ctr">
              <a:defRPr sz="140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1" name="Espace réservé du texte 33">
            <a:extLst>
              <a:ext uri="{FF2B5EF4-FFF2-40B4-BE49-F238E27FC236}">
                <a16:creationId xmlns:a16="http://schemas.microsoft.com/office/drawing/2014/main" id="{F32E7D34-B54D-2259-4314-E216B5DCF6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53353" y="3653224"/>
            <a:ext cx="2531030" cy="578776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6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32" name="Espace réservé du texte 26">
            <a:extLst>
              <a:ext uri="{FF2B5EF4-FFF2-40B4-BE49-F238E27FC236}">
                <a16:creationId xmlns:a16="http://schemas.microsoft.com/office/drawing/2014/main" id="{1485F733-8F16-1F03-A29F-8D4CFD9BE5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53353" y="4396589"/>
            <a:ext cx="2531030" cy="1556949"/>
          </a:xfrm>
        </p:spPr>
        <p:txBody>
          <a:bodyPr/>
          <a:lstStyle>
            <a:lvl1pPr algn="ctr"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 sz="1400">
                <a:solidFill>
                  <a:schemeClr val="tx1">
                    <a:alpha val="70000"/>
                  </a:schemeClr>
                </a:solidFill>
              </a:defRPr>
            </a:lvl2pPr>
            <a:lvl3pPr algn="ctr">
              <a:defRPr sz="1400">
                <a:solidFill>
                  <a:schemeClr val="tx1">
                    <a:alpha val="70000"/>
                  </a:schemeClr>
                </a:solidFill>
              </a:defRPr>
            </a:lvl3pPr>
            <a:lvl4pPr algn="ctr">
              <a:defRPr sz="1400">
                <a:solidFill>
                  <a:schemeClr val="tx1">
                    <a:alpha val="70000"/>
                  </a:schemeClr>
                </a:solidFill>
              </a:defRPr>
            </a:lvl4pPr>
            <a:lvl5pPr algn="ctr">
              <a:defRPr sz="140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35" name="Espace réservé du texte 41">
            <a:extLst>
              <a:ext uri="{FF2B5EF4-FFF2-40B4-BE49-F238E27FC236}">
                <a16:creationId xmlns:a16="http://schemas.microsoft.com/office/drawing/2014/main" id="{364E5631-3BA9-3CE2-3BB8-292381999C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59324" y="1510954"/>
            <a:ext cx="1907598" cy="584200"/>
          </a:xfrm>
        </p:spPr>
        <p:txBody>
          <a:bodyPr l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4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36" name="Espace réservé du texte 41">
            <a:extLst>
              <a:ext uri="{FF2B5EF4-FFF2-40B4-BE49-F238E27FC236}">
                <a16:creationId xmlns:a16="http://schemas.microsoft.com/office/drawing/2014/main" id="{1B91F9FD-BB2F-381A-0A84-9F1452825A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37806" y="1510954"/>
            <a:ext cx="1907598" cy="584200"/>
          </a:xfrm>
        </p:spPr>
        <p:txBody>
          <a:bodyPr l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4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00%</a:t>
            </a:r>
            <a:endParaRPr lang="en-US" dirty="0"/>
          </a:p>
        </p:txBody>
      </p:sp>
      <p:sp>
        <p:nvSpPr>
          <p:cNvPr id="74" name="Espace réservé du texte 64">
            <a:extLst>
              <a:ext uri="{FF2B5EF4-FFF2-40B4-BE49-F238E27FC236}">
                <a16:creationId xmlns:a16="http://schemas.microsoft.com/office/drawing/2014/main" id="{7108EA50-EF42-2D44-B032-A77A533BFE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12769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AE0471B-4346-6D9A-E0FC-80514511BE3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725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3A230E-5471-B5F1-83D9-3CE723C4C53A}"/>
              </a:ext>
            </a:extLst>
          </p:cNvPr>
          <p:cNvSpPr/>
          <p:nvPr userDrawn="1"/>
        </p:nvSpPr>
        <p:spPr>
          <a:xfrm>
            <a:off x="11624" y="0"/>
            <a:ext cx="12180376" cy="6858000"/>
          </a:xfrm>
          <a:prstGeom prst="rect">
            <a:avLst/>
          </a:prstGeom>
          <a:solidFill>
            <a:srgbClr val="009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Espace réservé du texte 64">
            <a:extLst>
              <a:ext uri="{FF2B5EF4-FFF2-40B4-BE49-F238E27FC236}">
                <a16:creationId xmlns:a16="http://schemas.microsoft.com/office/drawing/2014/main" id="{6B08B2E0-6C01-135C-B1EE-F1E9C819A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0348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5" name="Titre 19">
            <a:extLst>
              <a:ext uri="{FF2B5EF4-FFF2-40B4-BE49-F238E27FC236}">
                <a16:creationId xmlns:a16="http://schemas.microsoft.com/office/drawing/2014/main" id="{3A1AFD13-2CB4-C002-0809-49FE2C5B76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535704"/>
            <a:ext cx="3058049" cy="20502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6" name="Espace réservé du texte 22">
            <a:extLst>
              <a:ext uri="{FF2B5EF4-FFF2-40B4-BE49-F238E27FC236}">
                <a16:creationId xmlns:a16="http://schemas.microsoft.com/office/drawing/2014/main" id="{7D4DA3A3-38A8-B648-A3F5-8FA410997B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200" y="1028700"/>
            <a:ext cx="3034798" cy="4844083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7" name="ZoneTexte 27">
            <a:extLst>
              <a:ext uri="{FF2B5EF4-FFF2-40B4-BE49-F238E27FC236}">
                <a16:creationId xmlns:a16="http://schemas.microsoft.com/office/drawing/2014/main" id="{F564E711-FF8E-8298-28F0-EB9AE09293C3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Graphique 2">
            <a:extLst>
              <a:ext uri="{FF2B5EF4-FFF2-40B4-BE49-F238E27FC236}">
                <a16:creationId xmlns:a16="http://schemas.microsoft.com/office/drawing/2014/main" id="{9069DB54-F3A0-CFC3-D35A-64C205080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749"/>
          <a:stretch/>
        </p:blipFill>
        <p:spPr>
          <a:xfrm flipV="1">
            <a:off x="0" y="2424308"/>
            <a:ext cx="8590709" cy="4553682"/>
          </a:xfrm>
          <a:prstGeom prst="rect">
            <a:avLst/>
          </a:prstGeom>
        </p:spPr>
      </p:pic>
      <p:pic>
        <p:nvPicPr>
          <p:cNvPr id="9" name="Graphique 2">
            <a:extLst>
              <a:ext uri="{FF2B5EF4-FFF2-40B4-BE49-F238E27FC236}">
                <a16:creationId xmlns:a16="http://schemas.microsoft.com/office/drawing/2014/main" id="{271A4073-1E84-A708-0B8B-3B88F5C2B5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1818" b="27409"/>
          <a:stretch/>
        </p:blipFill>
        <p:spPr>
          <a:xfrm flipV="1">
            <a:off x="10491889" y="-2"/>
            <a:ext cx="1711735" cy="330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5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A6D09F4E-F03E-B577-8A17-F5B8B19580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584199"/>
            <a:ext cx="6096000" cy="56896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08AF77A-BB2C-39EE-4408-230A0BDF44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6566" y="1092200"/>
            <a:ext cx="1514059" cy="621900"/>
          </a:xfrm>
          <a:prstGeom prst="roundRect">
            <a:avLst>
              <a:gd name="adj" fmla="val 6331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LOGOCLIENTE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1E5FFB92-5A86-3EF7-9193-63BCC2D9C3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698" y="1122396"/>
            <a:ext cx="1809752" cy="61431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35CF261-C76E-FB0F-B4DE-45EFCEBDCF59}"/>
              </a:ext>
            </a:extLst>
          </p:cNvPr>
          <p:cNvCxnSpPr>
            <a:cxnSpLocks/>
          </p:cNvCxnSpPr>
          <p:nvPr userDrawn="1"/>
        </p:nvCxnSpPr>
        <p:spPr>
          <a:xfrm>
            <a:off x="3089275" y="1122396"/>
            <a:ext cx="0" cy="604804"/>
          </a:xfrm>
          <a:prstGeom prst="line">
            <a:avLst/>
          </a:prstGeom>
          <a:ln cap="rnd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9">
            <a:extLst>
              <a:ext uri="{FF2B5EF4-FFF2-40B4-BE49-F238E27FC236}">
                <a16:creationId xmlns:a16="http://schemas.microsoft.com/office/drawing/2014/main" id="{3FB6175F-5029-FCE6-EC1C-3D28420FB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698" y="2668006"/>
            <a:ext cx="4542761" cy="1357894"/>
          </a:xfrm>
        </p:spPr>
        <p:txBody>
          <a:bodyPr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88DB07F7-A283-AE90-68FF-164DFEA69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698" y="4168901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en-US" dirty="0"/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63237260-E902-3AD5-DAAA-A621F55C9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8698" y="4902200"/>
            <a:ext cx="1195200" cy="352800"/>
          </a:xfrm>
          <a:prstGeom prst="roundRect">
            <a:avLst>
              <a:gd name="adj" fmla="val 7971"/>
            </a:avLst>
          </a:prstGeom>
          <a:solidFill>
            <a:schemeClr val="accent6"/>
          </a:solidFill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00/00/0000</a:t>
            </a:r>
            <a:endParaRPr lang="en-US" dirty="0"/>
          </a:p>
        </p:txBody>
      </p:sp>
      <p:sp>
        <p:nvSpPr>
          <p:cNvPr id="23" name="Graphique 44">
            <a:extLst>
              <a:ext uri="{FF2B5EF4-FFF2-40B4-BE49-F238E27FC236}">
                <a16:creationId xmlns:a16="http://schemas.microsoft.com/office/drawing/2014/main" id="{62A28E3D-1403-CC50-DCFB-13D12BA4ADEF}"/>
              </a:ext>
            </a:extLst>
          </p:cNvPr>
          <p:cNvSpPr/>
          <p:nvPr userDrawn="1"/>
        </p:nvSpPr>
        <p:spPr>
          <a:xfrm rot="5400000">
            <a:off x="3259747" y="4473512"/>
            <a:ext cx="2459091" cy="2752473"/>
          </a:xfrm>
          <a:custGeom>
            <a:avLst/>
            <a:gdLst>
              <a:gd name="connsiteX0" fmla="*/ 2659185 w 2659185"/>
              <a:gd name="connsiteY0" fmla="*/ 3947075 h 4156838"/>
              <a:gd name="connsiteX1" fmla="*/ 382584 w 2659185"/>
              <a:gd name="connsiteY1" fmla="*/ 4008671 h 4156838"/>
              <a:gd name="connsiteX2" fmla="*/ 1661325 w 2659185"/>
              <a:gd name="connsiteY2" fmla="*/ 2690515 h 4156838"/>
              <a:gd name="connsiteX3" fmla="*/ 271711 w 2659185"/>
              <a:gd name="connsiteY3" fmla="*/ 1663093 h 4156838"/>
              <a:gd name="connsiteX4" fmla="*/ 687 w 2659185"/>
              <a:gd name="connsiteY4" fmla="*/ 0 h 4156838"/>
              <a:gd name="connsiteX0" fmla="*/ 2640146 w 2640146"/>
              <a:gd name="connsiteY0" fmla="*/ 3013811 h 3223574"/>
              <a:gd name="connsiteX1" fmla="*/ 363545 w 2640146"/>
              <a:gd name="connsiteY1" fmla="*/ 3075407 h 3223574"/>
              <a:gd name="connsiteX2" fmla="*/ 1642286 w 2640146"/>
              <a:gd name="connsiteY2" fmla="*/ 1757251 h 3223574"/>
              <a:gd name="connsiteX3" fmla="*/ 252672 w 2640146"/>
              <a:gd name="connsiteY3" fmla="*/ 729829 h 3223574"/>
              <a:gd name="connsiteX4" fmla="*/ 2087 w 2640146"/>
              <a:gd name="connsiteY4" fmla="*/ -1 h 3223574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729830 h 3223575"/>
              <a:gd name="connsiteX4" fmla="*/ 0 w 2638059"/>
              <a:gd name="connsiteY4" fmla="*/ 0 h 3223575"/>
              <a:gd name="connsiteX0" fmla="*/ 2648423 w 2648423"/>
              <a:gd name="connsiteY0" fmla="*/ 3013812 h 3223575"/>
              <a:gd name="connsiteX1" fmla="*/ 371822 w 2648423"/>
              <a:gd name="connsiteY1" fmla="*/ 3075408 h 3223575"/>
              <a:gd name="connsiteX2" fmla="*/ 1650563 w 2648423"/>
              <a:gd name="connsiteY2" fmla="*/ 1757252 h 3223575"/>
              <a:gd name="connsiteX3" fmla="*/ 260949 w 2648423"/>
              <a:gd name="connsiteY3" fmla="*/ 729830 h 3223575"/>
              <a:gd name="connsiteX4" fmla="*/ 10364 w 2648423"/>
              <a:gd name="connsiteY4" fmla="*/ 0 h 3223575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729830 h 3223575"/>
              <a:gd name="connsiteX4" fmla="*/ 0 w 2638059"/>
              <a:gd name="connsiteY4" fmla="*/ 0 h 3223575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852449 h 3223575"/>
              <a:gd name="connsiteX4" fmla="*/ 0 w 2638059"/>
              <a:gd name="connsiteY4" fmla="*/ 0 h 3223575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40144 w 2640144"/>
              <a:gd name="connsiteY0" fmla="*/ 2789011 h 2998774"/>
              <a:gd name="connsiteX1" fmla="*/ 363543 w 2640144"/>
              <a:gd name="connsiteY1" fmla="*/ 2850607 h 2998774"/>
              <a:gd name="connsiteX2" fmla="*/ 1642284 w 2640144"/>
              <a:gd name="connsiteY2" fmla="*/ 1532451 h 2998774"/>
              <a:gd name="connsiteX3" fmla="*/ 252670 w 2640144"/>
              <a:gd name="connsiteY3" fmla="*/ 627648 h 2998774"/>
              <a:gd name="connsiteX4" fmla="*/ 2085 w 2640144"/>
              <a:gd name="connsiteY4" fmla="*/ 0 h 2998774"/>
              <a:gd name="connsiteX0" fmla="*/ 2640144 w 2640144"/>
              <a:gd name="connsiteY0" fmla="*/ 2789011 h 2998774"/>
              <a:gd name="connsiteX1" fmla="*/ 363543 w 2640144"/>
              <a:gd name="connsiteY1" fmla="*/ 2850607 h 2998774"/>
              <a:gd name="connsiteX2" fmla="*/ 1642284 w 2640144"/>
              <a:gd name="connsiteY2" fmla="*/ 1532451 h 2998774"/>
              <a:gd name="connsiteX3" fmla="*/ 252670 w 2640144"/>
              <a:gd name="connsiteY3" fmla="*/ 627648 h 2998774"/>
              <a:gd name="connsiteX4" fmla="*/ 2085 w 2640144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39066 w 2639066"/>
              <a:gd name="connsiteY0" fmla="*/ 2789011 h 2998774"/>
              <a:gd name="connsiteX1" fmla="*/ 362465 w 2639066"/>
              <a:gd name="connsiteY1" fmla="*/ 2850607 h 2998774"/>
              <a:gd name="connsiteX2" fmla="*/ 1641206 w 2639066"/>
              <a:gd name="connsiteY2" fmla="*/ 1532451 h 2998774"/>
              <a:gd name="connsiteX3" fmla="*/ 237968 w 2639066"/>
              <a:gd name="connsiteY3" fmla="*/ 627648 h 2998774"/>
              <a:gd name="connsiteX4" fmla="*/ 1007 w 2639066"/>
              <a:gd name="connsiteY4" fmla="*/ 0 h 2998774"/>
              <a:gd name="connsiteX0" fmla="*/ 2639066 w 2639066"/>
              <a:gd name="connsiteY0" fmla="*/ 2789011 h 2998774"/>
              <a:gd name="connsiteX1" fmla="*/ 362465 w 2639066"/>
              <a:gd name="connsiteY1" fmla="*/ 2850607 h 2998774"/>
              <a:gd name="connsiteX2" fmla="*/ 1641206 w 2639066"/>
              <a:gd name="connsiteY2" fmla="*/ 1532451 h 2998774"/>
              <a:gd name="connsiteX3" fmla="*/ 237968 w 2639066"/>
              <a:gd name="connsiteY3" fmla="*/ 627648 h 2998774"/>
              <a:gd name="connsiteX4" fmla="*/ 1007 w 2639066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36961 w 2638059"/>
              <a:gd name="connsiteY3" fmla="*/ 627648 h 2998774"/>
              <a:gd name="connsiteX4" fmla="*/ 0 w 2638059"/>
              <a:gd name="connsiteY4" fmla="*/ 0 h 2998774"/>
              <a:gd name="connsiteX0" fmla="*/ 2638059 w 2638059"/>
              <a:gd name="connsiteY0" fmla="*/ 2743030 h 2952793"/>
              <a:gd name="connsiteX1" fmla="*/ 361458 w 2638059"/>
              <a:gd name="connsiteY1" fmla="*/ 2804626 h 2952793"/>
              <a:gd name="connsiteX2" fmla="*/ 1640199 w 2638059"/>
              <a:gd name="connsiteY2" fmla="*/ 1486470 h 2952793"/>
              <a:gd name="connsiteX3" fmla="*/ 236961 w 2638059"/>
              <a:gd name="connsiteY3" fmla="*/ 581667 h 2952793"/>
              <a:gd name="connsiteX4" fmla="*/ 0 w 2638059"/>
              <a:gd name="connsiteY4" fmla="*/ 0 h 29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059" h="2952793">
                <a:moveTo>
                  <a:pt x="2638059" y="2743030"/>
                </a:moveTo>
                <a:cubicBezTo>
                  <a:pt x="2002385" y="1634301"/>
                  <a:pt x="14055" y="2213304"/>
                  <a:pt x="361458" y="2804626"/>
                </a:cubicBezTo>
                <a:cubicBezTo>
                  <a:pt x="664512" y="3319569"/>
                  <a:pt x="1948180" y="2398092"/>
                  <a:pt x="1640199" y="1486470"/>
                </a:cubicBezTo>
                <a:cubicBezTo>
                  <a:pt x="1470193" y="991238"/>
                  <a:pt x="510327" y="829412"/>
                  <a:pt x="236961" y="581667"/>
                </a:cubicBezTo>
                <a:cubicBezTo>
                  <a:pt x="-36405" y="333922"/>
                  <a:pt x="4352" y="142996"/>
                  <a:pt x="0" y="0"/>
                </a:cubicBezTo>
              </a:path>
            </a:pathLst>
          </a:custGeom>
          <a:noFill/>
          <a:ln w="254000" cap="flat">
            <a:solidFill>
              <a:schemeClr val="accent6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517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2E0288-87DD-CAAA-48BD-5F558B3EF9B6}"/>
              </a:ext>
            </a:extLst>
          </p:cNvPr>
          <p:cNvSpPr/>
          <p:nvPr userDrawn="1"/>
        </p:nvSpPr>
        <p:spPr>
          <a:xfrm flipH="1">
            <a:off x="0" y="3809580"/>
            <a:ext cx="12192000" cy="3048418"/>
          </a:xfrm>
          <a:prstGeom prst="rect">
            <a:avLst/>
          </a:prstGeom>
          <a:solidFill>
            <a:srgbClr val="A1E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33" name="Graphique 32">
            <a:extLst>
              <a:ext uri="{FF2B5EF4-FFF2-40B4-BE49-F238E27FC236}">
                <a16:creationId xmlns:a16="http://schemas.microsoft.com/office/drawing/2014/main" id="{980A7BD6-5472-E83F-4F9C-83D23EA38C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67" t="4489" r="-8015" b="-4489"/>
          <a:stretch/>
        </p:blipFill>
        <p:spPr>
          <a:xfrm rot="5400000">
            <a:off x="8322956" y="-456971"/>
            <a:ext cx="1666878" cy="2579932"/>
          </a:xfrm>
          <a:prstGeom prst="rect">
            <a:avLst/>
          </a:prstGeom>
        </p:spPr>
      </p:pic>
      <p:sp>
        <p:nvSpPr>
          <p:cNvPr id="38" name="Espace réservé du texte 64">
            <a:extLst>
              <a:ext uri="{FF2B5EF4-FFF2-40B4-BE49-F238E27FC236}">
                <a16:creationId xmlns:a16="http://schemas.microsoft.com/office/drawing/2014/main" id="{F85B30E1-F74D-147A-6AE6-3F7DF45F3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2338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0" name="Titre 38">
            <a:extLst>
              <a:ext uri="{FF2B5EF4-FFF2-40B4-BE49-F238E27FC236}">
                <a16:creationId xmlns:a16="http://schemas.microsoft.com/office/drawing/2014/main" id="{9F8FB10E-3940-FE97-633A-7A9C0E9B4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255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78" name="Espace réservé du texte 65">
            <a:extLst>
              <a:ext uri="{FF2B5EF4-FFF2-40B4-BE49-F238E27FC236}">
                <a16:creationId xmlns:a16="http://schemas.microsoft.com/office/drawing/2014/main" id="{11D80490-6658-D65E-86A6-5696E76BFBC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32605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004641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79" name="Espace réservé du texte 65">
            <a:extLst>
              <a:ext uri="{FF2B5EF4-FFF2-40B4-BE49-F238E27FC236}">
                <a16:creationId xmlns:a16="http://schemas.microsoft.com/office/drawing/2014/main" id="{84E8ACE7-D8F2-480D-275D-9FD03E37543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35694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004641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0" name="Espace réservé du texte 65">
            <a:extLst>
              <a:ext uri="{FF2B5EF4-FFF2-40B4-BE49-F238E27FC236}">
                <a16:creationId xmlns:a16="http://schemas.microsoft.com/office/drawing/2014/main" id="{3AB459EC-2988-3420-6FD1-6DE6C6D2497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38783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004641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1" name="Espace réservé du texte 65">
            <a:extLst>
              <a:ext uri="{FF2B5EF4-FFF2-40B4-BE49-F238E27FC236}">
                <a16:creationId xmlns:a16="http://schemas.microsoft.com/office/drawing/2014/main" id="{D6D70688-8503-269F-E16A-3A1794066A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941869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004641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2" name="Espace réservé du texte 65">
            <a:extLst>
              <a:ext uri="{FF2B5EF4-FFF2-40B4-BE49-F238E27FC236}">
                <a16:creationId xmlns:a16="http://schemas.microsoft.com/office/drawing/2014/main" id="{79715B2A-B309-6930-54E3-668245CF6D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708147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004641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3" name="Espace réservé du texte 65">
            <a:extLst>
              <a:ext uri="{FF2B5EF4-FFF2-40B4-BE49-F238E27FC236}">
                <a16:creationId xmlns:a16="http://schemas.microsoft.com/office/drawing/2014/main" id="{6146B41F-9D2B-28BA-9D78-050F50D733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80063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004641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4" name="Espace réservé du texte 65">
            <a:extLst>
              <a:ext uri="{FF2B5EF4-FFF2-40B4-BE49-F238E27FC236}">
                <a16:creationId xmlns:a16="http://schemas.microsoft.com/office/drawing/2014/main" id="{4438772E-2B63-5E2D-7CDB-FBF58E5FDC6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07476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004641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5" name="Espace réservé du texte 21">
            <a:extLst>
              <a:ext uri="{FF2B5EF4-FFF2-40B4-BE49-F238E27FC236}">
                <a16:creationId xmlns:a16="http://schemas.microsoft.com/office/drawing/2014/main" id="{26BAC498-618C-EC31-FCD6-A89F1A14F5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5231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86" name="Espace réservé du texte 33">
            <a:extLst>
              <a:ext uri="{FF2B5EF4-FFF2-40B4-BE49-F238E27FC236}">
                <a16:creationId xmlns:a16="http://schemas.microsoft.com/office/drawing/2014/main" id="{99218CFB-8A17-A6FB-1B08-6DD6B41D8B6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5231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87" name="Espace réservé du texte 21">
            <a:extLst>
              <a:ext uri="{FF2B5EF4-FFF2-40B4-BE49-F238E27FC236}">
                <a16:creationId xmlns:a16="http://schemas.microsoft.com/office/drawing/2014/main" id="{5E914272-A3F5-FD4C-5AF6-E319EAF158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2700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88" name="Espace réservé du texte 33">
            <a:extLst>
              <a:ext uri="{FF2B5EF4-FFF2-40B4-BE49-F238E27FC236}">
                <a16:creationId xmlns:a16="http://schemas.microsoft.com/office/drawing/2014/main" id="{4C1EB599-9114-CC8F-B341-BD41022D84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700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r>
              <a:rPr lang="fr-FR" dirty="0"/>
              <a:t> </a:t>
            </a:r>
          </a:p>
        </p:txBody>
      </p:sp>
      <p:sp>
        <p:nvSpPr>
          <p:cNvPr id="89" name="Espace réservé du texte 21">
            <a:extLst>
              <a:ext uri="{FF2B5EF4-FFF2-40B4-BE49-F238E27FC236}">
                <a16:creationId xmlns:a16="http://schemas.microsoft.com/office/drawing/2014/main" id="{276B089B-0E8F-83B8-E18B-682F0E574B6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4809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0" name="Espace réservé du texte 33">
            <a:extLst>
              <a:ext uri="{FF2B5EF4-FFF2-40B4-BE49-F238E27FC236}">
                <a16:creationId xmlns:a16="http://schemas.microsoft.com/office/drawing/2014/main" id="{6BE740F6-79C2-57DC-642B-BD8244675F7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4809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1" name="Espace réservé du texte 21">
            <a:extLst>
              <a:ext uri="{FF2B5EF4-FFF2-40B4-BE49-F238E27FC236}">
                <a16:creationId xmlns:a16="http://schemas.microsoft.com/office/drawing/2014/main" id="{2D7E76A5-2709-4377-5421-A33D1766F8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5997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2" name="Espace réservé du texte 33">
            <a:extLst>
              <a:ext uri="{FF2B5EF4-FFF2-40B4-BE49-F238E27FC236}">
                <a16:creationId xmlns:a16="http://schemas.microsoft.com/office/drawing/2014/main" id="{0A59C132-377D-D74D-7312-7AAA8B99C3E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5998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3" name="Espace réservé du texte 21">
            <a:extLst>
              <a:ext uri="{FF2B5EF4-FFF2-40B4-BE49-F238E27FC236}">
                <a16:creationId xmlns:a16="http://schemas.microsoft.com/office/drawing/2014/main" id="{984FCCC9-302B-64A6-ED63-11488C629A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77542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6827B80C-CC24-911C-C128-6F402C4CB8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77543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5" name="Espace réservé du texte 21">
            <a:extLst>
              <a:ext uri="{FF2B5EF4-FFF2-40B4-BE49-F238E27FC236}">
                <a16:creationId xmlns:a16="http://schemas.microsoft.com/office/drawing/2014/main" id="{B91310C1-035A-0236-C0FF-65F151F5E1A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7542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6" name="Espace réservé du texte 33">
            <a:extLst>
              <a:ext uri="{FF2B5EF4-FFF2-40B4-BE49-F238E27FC236}">
                <a16:creationId xmlns:a16="http://schemas.microsoft.com/office/drawing/2014/main" id="{3AF2BCB2-1DC7-EF21-42EB-E6595F49B6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7543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7" name="Espace réservé du texte 21">
            <a:extLst>
              <a:ext uri="{FF2B5EF4-FFF2-40B4-BE49-F238E27FC236}">
                <a16:creationId xmlns:a16="http://schemas.microsoft.com/office/drawing/2014/main" id="{B9F05800-80E2-2D95-E349-53C0A56F97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87375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8" name="Espace réservé du texte 33">
            <a:extLst>
              <a:ext uri="{FF2B5EF4-FFF2-40B4-BE49-F238E27FC236}">
                <a16:creationId xmlns:a16="http://schemas.microsoft.com/office/drawing/2014/main" id="{3B7EB9A5-B96A-6413-E57D-FBC32CC5E2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87376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107" name="Espace réservé du texte 48">
            <a:extLst>
              <a:ext uri="{FF2B5EF4-FFF2-40B4-BE49-F238E27FC236}">
                <a16:creationId xmlns:a16="http://schemas.microsoft.com/office/drawing/2014/main" id="{8882DF90-0ACA-845C-62EA-EB1091D8C51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 rot="10800000">
            <a:off x="1653261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8" name="Espace réservé du texte 48">
            <a:extLst>
              <a:ext uri="{FF2B5EF4-FFF2-40B4-BE49-F238E27FC236}">
                <a16:creationId xmlns:a16="http://schemas.microsoft.com/office/drawing/2014/main" id="{3F1E5121-7126-7938-1D21-4D027424C4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 rot="10800000">
            <a:off x="4556350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9" name="Espace réservé du texte 48">
            <a:extLst>
              <a:ext uri="{FF2B5EF4-FFF2-40B4-BE49-F238E27FC236}">
                <a16:creationId xmlns:a16="http://schemas.microsoft.com/office/drawing/2014/main" id="{4BB16B14-A5B0-B998-1C97-19AC8329F23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 rot="10800000">
            <a:off x="7459439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0" name="Espace réservé du texte 48">
            <a:extLst>
              <a:ext uri="{FF2B5EF4-FFF2-40B4-BE49-F238E27FC236}">
                <a16:creationId xmlns:a16="http://schemas.microsoft.com/office/drawing/2014/main" id="{AA184C90-3A63-6CB0-C85B-22FF47BC56B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 rot="10800000">
            <a:off x="10362525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1" name="Espace réservé du texte 48">
            <a:extLst>
              <a:ext uri="{FF2B5EF4-FFF2-40B4-BE49-F238E27FC236}">
                <a16:creationId xmlns:a16="http://schemas.microsoft.com/office/drawing/2014/main" id="{412587E8-2A50-4120-4BDB-84C9F2ECB7A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128803" y="3699354"/>
            <a:ext cx="176213" cy="107163"/>
          </a:xfrm>
          <a:prstGeom prst="triangle">
            <a:avLst/>
          </a:prstGeom>
          <a:solidFill>
            <a:srgbClr val="A1EAE6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2" name="Espace réservé du texte 48">
            <a:extLst>
              <a:ext uri="{FF2B5EF4-FFF2-40B4-BE49-F238E27FC236}">
                <a16:creationId xmlns:a16="http://schemas.microsoft.com/office/drawing/2014/main" id="{4326EE65-414D-6BC0-6238-9A2D7DFD556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000719" y="3699354"/>
            <a:ext cx="176213" cy="107163"/>
          </a:xfrm>
          <a:prstGeom prst="triangle">
            <a:avLst/>
          </a:prstGeom>
          <a:solidFill>
            <a:srgbClr val="A1EAE6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3" name="Espace réservé du texte 48">
            <a:extLst>
              <a:ext uri="{FF2B5EF4-FFF2-40B4-BE49-F238E27FC236}">
                <a16:creationId xmlns:a16="http://schemas.microsoft.com/office/drawing/2014/main" id="{85BFDED3-FD91-181D-903A-DF3C53667C2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928132" y="3699354"/>
            <a:ext cx="176213" cy="107163"/>
          </a:xfrm>
          <a:prstGeom prst="triangle">
            <a:avLst/>
          </a:prstGeom>
          <a:solidFill>
            <a:srgbClr val="A1EAE6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6028DE62-2F09-A669-A9F5-7B72D2909F6B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9" name="Graphique 38">
            <a:extLst>
              <a:ext uri="{FF2B5EF4-FFF2-40B4-BE49-F238E27FC236}">
                <a16:creationId xmlns:a16="http://schemas.microsoft.com/office/drawing/2014/main" id="{FF20586D-117D-F5FB-37D5-BB8612C5E4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8100000">
            <a:off x="10232784" y="1130213"/>
            <a:ext cx="4749538" cy="2297331"/>
          </a:xfrm>
          <a:custGeom>
            <a:avLst/>
            <a:gdLst>
              <a:gd name="connsiteX0" fmla="*/ 1750973 w 4573059"/>
              <a:gd name="connsiteY0" fmla="*/ 2211969 h 2211969"/>
              <a:gd name="connsiteX1" fmla="*/ 2931827 w 4573059"/>
              <a:gd name="connsiteY1" fmla="*/ 1031115 h 2211969"/>
              <a:gd name="connsiteX2" fmla="*/ 2868966 w 4573059"/>
              <a:gd name="connsiteY2" fmla="*/ 968253 h 2211969"/>
              <a:gd name="connsiteX3" fmla="*/ 3837218 w 4573059"/>
              <a:gd name="connsiteY3" fmla="*/ 0 h 2211969"/>
              <a:gd name="connsiteX4" fmla="*/ 4573059 w 4573059"/>
              <a:gd name="connsiteY4" fmla="*/ 0 h 2211969"/>
              <a:gd name="connsiteX5" fmla="*/ 4573059 w 4573059"/>
              <a:gd name="connsiteY5" fmla="*/ 2211969 h 2211969"/>
              <a:gd name="connsiteX6" fmla="*/ 0 w 4573059"/>
              <a:gd name="connsiteY6" fmla="*/ 2211969 h 2211969"/>
              <a:gd name="connsiteX7" fmla="*/ 0 w 4573059"/>
              <a:gd name="connsiteY7" fmla="*/ 1439943 h 2211969"/>
              <a:gd name="connsiteX8" fmla="*/ 453276 w 4573059"/>
              <a:gd name="connsiteY8" fmla="*/ 1893219 h 2211969"/>
              <a:gd name="connsiteX9" fmla="*/ 414695 w 4573059"/>
              <a:gd name="connsiteY9" fmla="*/ 1931801 h 2211969"/>
              <a:gd name="connsiteX10" fmla="*/ 694863 w 4573059"/>
              <a:gd name="connsiteY10" fmla="*/ 2211969 h 221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3059" h="2211969">
                <a:moveTo>
                  <a:pt x="1750973" y="2211969"/>
                </a:moveTo>
                <a:lnTo>
                  <a:pt x="2931827" y="1031115"/>
                </a:lnTo>
                <a:lnTo>
                  <a:pt x="2868966" y="968253"/>
                </a:lnTo>
                <a:lnTo>
                  <a:pt x="3837218" y="0"/>
                </a:lnTo>
                <a:lnTo>
                  <a:pt x="4573059" y="0"/>
                </a:lnTo>
                <a:lnTo>
                  <a:pt x="4573059" y="2211969"/>
                </a:lnTo>
                <a:close/>
                <a:moveTo>
                  <a:pt x="0" y="2211969"/>
                </a:moveTo>
                <a:lnTo>
                  <a:pt x="0" y="1439943"/>
                </a:lnTo>
                <a:lnTo>
                  <a:pt x="453276" y="1893219"/>
                </a:lnTo>
                <a:lnTo>
                  <a:pt x="414695" y="1931801"/>
                </a:lnTo>
                <a:lnTo>
                  <a:pt x="694863" y="2211969"/>
                </a:lnTo>
                <a:close/>
              </a:path>
            </a:pathLst>
          </a:cu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130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2E0288-87DD-CAAA-48BD-5F558B3EF9B6}"/>
              </a:ext>
            </a:extLst>
          </p:cNvPr>
          <p:cNvSpPr/>
          <p:nvPr userDrawn="1"/>
        </p:nvSpPr>
        <p:spPr>
          <a:xfrm flipH="1">
            <a:off x="0" y="3809580"/>
            <a:ext cx="12192000" cy="3048418"/>
          </a:xfrm>
          <a:prstGeom prst="rect">
            <a:avLst/>
          </a:prstGeom>
          <a:solidFill>
            <a:srgbClr val="B3D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33" name="Graphique 32">
            <a:extLst>
              <a:ext uri="{FF2B5EF4-FFF2-40B4-BE49-F238E27FC236}">
                <a16:creationId xmlns:a16="http://schemas.microsoft.com/office/drawing/2014/main" id="{980A7BD6-5472-E83F-4F9C-83D23EA38C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67" t="4489" r="-8015" b="-4489"/>
          <a:stretch/>
        </p:blipFill>
        <p:spPr>
          <a:xfrm rot="5400000">
            <a:off x="8322956" y="-456971"/>
            <a:ext cx="1666878" cy="2579932"/>
          </a:xfrm>
          <a:prstGeom prst="rect">
            <a:avLst/>
          </a:prstGeom>
        </p:spPr>
      </p:pic>
      <p:sp>
        <p:nvSpPr>
          <p:cNvPr id="38" name="Espace réservé du texte 64">
            <a:extLst>
              <a:ext uri="{FF2B5EF4-FFF2-40B4-BE49-F238E27FC236}">
                <a16:creationId xmlns:a16="http://schemas.microsoft.com/office/drawing/2014/main" id="{F85B30E1-F74D-147A-6AE6-3F7DF45F3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2338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0" name="Titre 38">
            <a:extLst>
              <a:ext uri="{FF2B5EF4-FFF2-40B4-BE49-F238E27FC236}">
                <a16:creationId xmlns:a16="http://schemas.microsoft.com/office/drawing/2014/main" id="{9F8FB10E-3940-FE97-633A-7A9C0E9B4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255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78" name="Espace réservé du texte 65">
            <a:extLst>
              <a:ext uri="{FF2B5EF4-FFF2-40B4-BE49-F238E27FC236}">
                <a16:creationId xmlns:a16="http://schemas.microsoft.com/office/drawing/2014/main" id="{11D80490-6658-D65E-86A6-5696E76BFBC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32605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001B71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79" name="Espace réservé du texte 65">
            <a:extLst>
              <a:ext uri="{FF2B5EF4-FFF2-40B4-BE49-F238E27FC236}">
                <a16:creationId xmlns:a16="http://schemas.microsoft.com/office/drawing/2014/main" id="{84E8ACE7-D8F2-480D-275D-9FD03E37543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35694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001B71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0" name="Espace réservé du texte 65">
            <a:extLst>
              <a:ext uri="{FF2B5EF4-FFF2-40B4-BE49-F238E27FC236}">
                <a16:creationId xmlns:a16="http://schemas.microsoft.com/office/drawing/2014/main" id="{3AB459EC-2988-3420-6FD1-6DE6C6D2497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38783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001B71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1" name="Espace réservé du texte 65">
            <a:extLst>
              <a:ext uri="{FF2B5EF4-FFF2-40B4-BE49-F238E27FC236}">
                <a16:creationId xmlns:a16="http://schemas.microsoft.com/office/drawing/2014/main" id="{D6D70688-8503-269F-E16A-3A1794066A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941869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001B71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2" name="Espace réservé du texte 65">
            <a:extLst>
              <a:ext uri="{FF2B5EF4-FFF2-40B4-BE49-F238E27FC236}">
                <a16:creationId xmlns:a16="http://schemas.microsoft.com/office/drawing/2014/main" id="{79715B2A-B309-6930-54E3-668245CF6D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708147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001B71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3" name="Espace réservé du texte 65">
            <a:extLst>
              <a:ext uri="{FF2B5EF4-FFF2-40B4-BE49-F238E27FC236}">
                <a16:creationId xmlns:a16="http://schemas.microsoft.com/office/drawing/2014/main" id="{6146B41F-9D2B-28BA-9D78-050F50D733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80063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001B71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4" name="Espace réservé du texte 65">
            <a:extLst>
              <a:ext uri="{FF2B5EF4-FFF2-40B4-BE49-F238E27FC236}">
                <a16:creationId xmlns:a16="http://schemas.microsoft.com/office/drawing/2014/main" id="{4438772E-2B63-5E2D-7CDB-FBF58E5FDC6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07476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001B71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5" name="Espace réservé du texte 21">
            <a:extLst>
              <a:ext uri="{FF2B5EF4-FFF2-40B4-BE49-F238E27FC236}">
                <a16:creationId xmlns:a16="http://schemas.microsoft.com/office/drawing/2014/main" id="{26BAC498-618C-EC31-FCD6-A89F1A14F5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5231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86" name="Espace réservé du texte 33">
            <a:extLst>
              <a:ext uri="{FF2B5EF4-FFF2-40B4-BE49-F238E27FC236}">
                <a16:creationId xmlns:a16="http://schemas.microsoft.com/office/drawing/2014/main" id="{99218CFB-8A17-A6FB-1B08-6DD6B41D8B6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5231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r>
              <a:rPr lang="fr-FR" dirty="0"/>
              <a:t> </a:t>
            </a:r>
          </a:p>
        </p:txBody>
      </p:sp>
      <p:sp>
        <p:nvSpPr>
          <p:cNvPr id="87" name="Espace réservé du texte 21">
            <a:extLst>
              <a:ext uri="{FF2B5EF4-FFF2-40B4-BE49-F238E27FC236}">
                <a16:creationId xmlns:a16="http://schemas.microsoft.com/office/drawing/2014/main" id="{5E914272-A3F5-FD4C-5AF6-E319EAF158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2700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88" name="Espace réservé du texte 33">
            <a:extLst>
              <a:ext uri="{FF2B5EF4-FFF2-40B4-BE49-F238E27FC236}">
                <a16:creationId xmlns:a16="http://schemas.microsoft.com/office/drawing/2014/main" id="{4C1EB599-9114-CC8F-B341-BD41022D84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700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89" name="Espace réservé du texte 21">
            <a:extLst>
              <a:ext uri="{FF2B5EF4-FFF2-40B4-BE49-F238E27FC236}">
                <a16:creationId xmlns:a16="http://schemas.microsoft.com/office/drawing/2014/main" id="{276B089B-0E8F-83B8-E18B-682F0E574B6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4809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0" name="Espace réservé du texte 33">
            <a:extLst>
              <a:ext uri="{FF2B5EF4-FFF2-40B4-BE49-F238E27FC236}">
                <a16:creationId xmlns:a16="http://schemas.microsoft.com/office/drawing/2014/main" id="{6BE740F6-79C2-57DC-642B-BD8244675F7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4809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1" name="Espace réservé du texte 21">
            <a:extLst>
              <a:ext uri="{FF2B5EF4-FFF2-40B4-BE49-F238E27FC236}">
                <a16:creationId xmlns:a16="http://schemas.microsoft.com/office/drawing/2014/main" id="{2D7E76A5-2709-4377-5421-A33D1766F8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5997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2" name="Espace réservé du texte 33">
            <a:extLst>
              <a:ext uri="{FF2B5EF4-FFF2-40B4-BE49-F238E27FC236}">
                <a16:creationId xmlns:a16="http://schemas.microsoft.com/office/drawing/2014/main" id="{0A59C132-377D-D74D-7312-7AAA8B99C3E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5998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3" name="Espace réservé du texte 21">
            <a:extLst>
              <a:ext uri="{FF2B5EF4-FFF2-40B4-BE49-F238E27FC236}">
                <a16:creationId xmlns:a16="http://schemas.microsoft.com/office/drawing/2014/main" id="{984FCCC9-302B-64A6-ED63-11488C629A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77542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6827B80C-CC24-911C-C128-6F402C4CB8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77543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5" name="Espace réservé du texte 21">
            <a:extLst>
              <a:ext uri="{FF2B5EF4-FFF2-40B4-BE49-F238E27FC236}">
                <a16:creationId xmlns:a16="http://schemas.microsoft.com/office/drawing/2014/main" id="{B91310C1-035A-0236-C0FF-65F151F5E1A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7542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6" name="Espace réservé du texte 33">
            <a:extLst>
              <a:ext uri="{FF2B5EF4-FFF2-40B4-BE49-F238E27FC236}">
                <a16:creationId xmlns:a16="http://schemas.microsoft.com/office/drawing/2014/main" id="{3AF2BCB2-1DC7-EF21-42EB-E6595F49B6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7543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7" name="Espace réservé du texte 21">
            <a:extLst>
              <a:ext uri="{FF2B5EF4-FFF2-40B4-BE49-F238E27FC236}">
                <a16:creationId xmlns:a16="http://schemas.microsoft.com/office/drawing/2014/main" id="{B9F05800-80E2-2D95-E349-53C0A56F97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87375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8" name="Espace réservé du texte 33">
            <a:extLst>
              <a:ext uri="{FF2B5EF4-FFF2-40B4-BE49-F238E27FC236}">
                <a16:creationId xmlns:a16="http://schemas.microsoft.com/office/drawing/2014/main" id="{3B7EB9A5-B96A-6413-E57D-FBC32CC5E2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87376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r>
              <a:rPr lang="fr-FR" dirty="0"/>
              <a:t> </a:t>
            </a:r>
          </a:p>
        </p:txBody>
      </p:sp>
      <p:sp>
        <p:nvSpPr>
          <p:cNvPr id="107" name="Espace réservé du texte 48">
            <a:extLst>
              <a:ext uri="{FF2B5EF4-FFF2-40B4-BE49-F238E27FC236}">
                <a16:creationId xmlns:a16="http://schemas.microsoft.com/office/drawing/2014/main" id="{8882DF90-0ACA-845C-62EA-EB1091D8C51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 rot="10800000">
            <a:off x="1653261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8" name="Espace réservé du texte 48">
            <a:extLst>
              <a:ext uri="{FF2B5EF4-FFF2-40B4-BE49-F238E27FC236}">
                <a16:creationId xmlns:a16="http://schemas.microsoft.com/office/drawing/2014/main" id="{3F1E5121-7126-7938-1D21-4D027424C4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 rot="10800000">
            <a:off x="4556350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9" name="Espace réservé du texte 48">
            <a:extLst>
              <a:ext uri="{FF2B5EF4-FFF2-40B4-BE49-F238E27FC236}">
                <a16:creationId xmlns:a16="http://schemas.microsoft.com/office/drawing/2014/main" id="{4BB16B14-A5B0-B998-1C97-19AC8329F23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 rot="10800000">
            <a:off x="7459439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0" name="Espace réservé du texte 48">
            <a:extLst>
              <a:ext uri="{FF2B5EF4-FFF2-40B4-BE49-F238E27FC236}">
                <a16:creationId xmlns:a16="http://schemas.microsoft.com/office/drawing/2014/main" id="{AA184C90-3A63-6CB0-C85B-22FF47BC56B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 rot="10800000">
            <a:off x="10362525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1" name="Espace réservé du texte 48">
            <a:extLst>
              <a:ext uri="{FF2B5EF4-FFF2-40B4-BE49-F238E27FC236}">
                <a16:creationId xmlns:a16="http://schemas.microsoft.com/office/drawing/2014/main" id="{412587E8-2A50-4120-4BDB-84C9F2ECB7A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128803" y="3699354"/>
            <a:ext cx="176213" cy="107163"/>
          </a:xfrm>
          <a:prstGeom prst="triangle">
            <a:avLst/>
          </a:prstGeom>
          <a:solidFill>
            <a:srgbClr val="B3DFFF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2" name="Espace réservé du texte 48">
            <a:extLst>
              <a:ext uri="{FF2B5EF4-FFF2-40B4-BE49-F238E27FC236}">
                <a16:creationId xmlns:a16="http://schemas.microsoft.com/office/drawing/2014/main" id="{4326EE65-414D-6BC0-6238-9A2D7DFD556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000719" y="3699354"/>
            <a:ext cx="176213" cy="107163"/>
          </a:xfrm>
          <a:prstGeom prst="triangle">
            <a:avLst/>
          </a:prstGeom>
          <a:solidFill>
            <a:srgbClr val="B3DFFF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3" name="Espace réservé du texte 48">
            <a:extLst>
              <a:ext uri="{FF2B5EF4-FFF2-40B4-BE49-F238E27FC236}">
                <a16:creationId xmlns:a16="http://schemas.microsoft.com/office/drawing/2014/main" id="{85BFDED3-FD91-181D-903A-DF3C53667C2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928132" y="3699354"/>
            <a:ext cx="176213" cy="107163"/>
          </a:xfrm>
          <a:prstGeom prst="triangle">
            <a:avLst/>
          </a:prstGeom>
          <a:solidFill>
            <a:srgbClr val="B3DFFF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6028DE62-2F09-A669-A9F5-7B72D2909F6B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7" name="Graphique 116">
            <a:extLst>
              <a:ext uri="{FF2B5EF4-FFF2-40B4-BE49-F238E27FC236}">
                <a16:creationId xmlns:a16="http://schemas.microsoft.com/office/drawing/2014/main" id="{5E7BF5DC-68D3-084F-6CC1-4402472D103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8100000">
            <a:off x="10232784" y="1130213"/>
            <a:ext cx="4749538" cy="2297331"/>
          </a:xfrm>
          <a:custGeom>
            <a:avLst/>
            <a:gdLst>
              <a:gd name="connsiteX0" fmla="*/ 1750973 w 4573059"/>
              <a:gd name="connsiteY0" fmla="*/ 2211969 h 2211969"/>
              <a:gd name="connsiteX1" fmla="*/ 2931827 w 4573059"/>
              <a:gd name="connsiteY1" fmla="*/ 1031115 h 2211969"/>
              <a:gd name="connsiteX2" fmla="*/ 2868966 w 4573059"/>
              <a:gd name="connsiteY2" fmla="*/ 968253 h 2211969"/>
              <a:gd name="connsiteX3" fmla="*/ 3837218 w 4573059"/>
              <a:gd name="connsiteY3" fmla="*/ 0 h 2211969"/>
              <a:gd name="connsiteX4" fmla="*/ 4573059 w 4573059"/>
              <a:gd name="connsiteY4" fmla="*/ 0 h 2211969"/>
              <a:gd name="connsiteX5" fmla="*/ 4573059 w 4573059"/>
              <a:gd name="connsiteY5" fmla="*/ 2211969 h 2211969"/>
              <a:gd name="connsiteX6" fmla="*/ 0 w 4573059"/>
              <a:gd name="connsiteY6" fmla="*/ 2211969 h 2211969"/>
              <a:gd name="connsiteX7" fmla="*/ 0 w 4573059"/>
              <a:gd name="connsiteY7" fmla="*/ 1439943 h 2211969"/>
              <a:gd name="connsiteX8" fmla="*/ 453276 w 4573059"/>
              <a:gd name="connsiteY8" fmla="*/ 1893219 h 2211969"/>
              <a:gd name="connsiteX9" fmla="*/ 414695 w 4573059"/>
              <a:gd name="connsiteY9" fmla="*/ 1931801 h 2211969"/>
              <a:gd name="connsiteX10" fmla="*/ 694863 w 4573059"/>
              <a:gd name="connsiteY10" fmla="*/ 2211969 h 221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3059" h="2211969">
                <a:moveTo>
                  <a:pt x="1750973" y="2211969"/>
                </a:moveTo>
                <a:lnTo>
                  <a:pt x="2931827" y="1031115"/>
                </a:lnTo>
                <a:lnTo>
                  <a:pt x="2868966" y="968253"/>
                </a:lnTo>
                <a:lnTo>
                  <a:pt x="3837218" y="0"/>
                </a:lnTo>
                <a:lnTo>
                  <a:pt x="4573059" y="0"/>
                </a:lnTo>
                <a:lnTo>
                  <a:pt x="4573059" y="2211969"/>
                </a:lnTo>
                <a:close/>
                <a:moveTo>
                  <a:pt x="0" y="2211969"/>
                </a:moveTo>
                <a:lnTo>
                  <a:pt x="0" y="1439943"/>
                </a:lnTo>
                <a:lnTo>
                  <a:pt x="453276" y="1893219"/>
                </a:lnTo>
                <a:lnTo>
                  <a:pt x="414695" y="1931801"/>
                </a:lnTo>
                <a:lnTo>
                  <a:pt x="694863" y="2211969"/>
                </a:lnTo>
                <a:close/>
              </a:path>
            </a:pathLst>
          </a:cu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19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2E0288-87DD-CAAA-48BD-5F558B3EF9B6}"/>
              </a:ext>
            </a:extLst>
          </p:cNvPr>
          <p:cNvSpPr/>
          <p:nvPr userDrawn="1"/>
        </p:nvSpPr>
        <p:spPr>
          <a:xfrm flipH="1">
            <a:off x="0" y="3809580"/>
            <a:ext cx="12192000" cy="3048418"/>
          </a:xfrm>
          <a:prstGeom prst="rect">
            <a:avLst/>
          </a:prstGeom>
          <a:solidFill>
            <a:srgbClr val="FFE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33" name="Graphique 32">
            <a:extLst>
              <a:ext uri="{FF2B5EF4-FFF2-40B4-BE49-F238E27FC236}">
                <a16:creationId xmlns:a16="http://schemas.microsoft.com/office/drawing/2014/main" id="{980A7BD6-5472-E83F-4F9C-83D23EA38C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67" t="4489" r="-8015" b="-4489"/>
          <a:stretch/>
        </p:blipFill>
        <p:spPr>
          <a:xfrm rot="5400000">
            <a:off x="8322956" y="-456971"/>
            <a:ext cx="1666878" cy="2579932"/>
          </a:xfrm>
          <a:prstGeom prst="rect">
            <a:avLst/>
          </a:prstGeom>
        </p:spPr>
      </p:pic>
      <p:sp>
        <p:nvSpPr>
          <p:cNvPr id="38" name="Espace réservé du texte 64">
            <a:extLst>
              <a:ext uri="{FF2B5EF4-FFF2-40B4-BE49-F238E27FC236}">
                <a16:creationId xmlns:a16="http://schemas.microsoft.com/office/drawing/2014/main" id="{F85B30E1-F74D-147A-6AE6-3F7DF45F3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2338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0" name="Titre 38">
            <a:extLst>
              <a:ext uri="{FF2B5EF4-FFF2-40B4-BE49-F238E27FC236}">
                <a16:creationId xmlns:a16="http://schemas.microsoft.com/office/drawing/2014/main" id="{9F8FB10E-3940-FE97-633A-7A9C0E9B4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255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78" name="Espace réservé du texte 65">
            <a:extLst>
              <a:ext uri="{FF2B5EF4-FFF2-40B4-BE49-F238E27FC236}">
                <a16:creationId xmlns:a16="http://schemas.microsoft.com/office/drawing/2014/main" id="{11D80490-6658-D65E-86A6-5696E76BFBC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32605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876300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79" name="Espace réservé du texte 65">
            <a:extLst>
              <a:ext uri="{FF2B5EF4-FFF2-40B4-BE49-F238E27FC236}">
                <a16:creationId xmlns:a16="http://schemas.microsoft.com/office/drawing/2014/main" id="{84E8ACE7-D8F2-480D-275D-9FD03E37543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35694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876300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0" name="Espace réservé du texte 65">
            <a:extLst>
              <a:ext uri="{FF2B5EF4-FFF2-40B4-BE49-F238E27FC236}">
                <a16:creationId xmlns:a16="http://schemas.microsoft.com/office/drawing/2014/main" id="{3AB459EC-2988-3420-6FD1-6DE6C6D2497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38783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876300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1" name="Espace réservé du texte 65">
            <a:extLst>
              <a:ext uri="{FF2B5EF4-FFF2-40B4-BE49-F238E27FC236}">
                <a16:creationId xmlns:a16="http://schemas.microsoft.com/office/drawing/2014/main" id="{D6D70688-8503-269F-E16A-3A1794066A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941869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876300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2" name="Espace réservé du texte 65">
            <a:extLst>
              <a:ext uri="{FF2B5EF4-FFF2-40B4-BE49-F238E27FC236}">
                <a16:creationId xmlns:a16="http://schemas.microsoft.com/office/drawing/2014/main" id="{79715B2A-B309-6930-54E3-668245CF6D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708147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876300"/>
          </a:solidFill>
          <a:ln>
            <a:solidFill>
              <a:srgbClr val="876300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3" name="Espace réservé du texte 65">
            <a:extLst>
              <a:ext uri="{FF2B5EF4-FFF2-40B4-BE49-F238E27FC236}">
                <a16:creationId xmlns:a16="http://schemas.microsoft.com/office/drawing/2014/main" id="{6146B41F-9D2B-28BA-9D78-050F50D733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80063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876300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4" name="Espace réservé du texte 65">
            <a:extLst>
              <a:ext uri="{FF2B5EF4-FFF2-40B4-BE49-F238E27FC236}">
                <a16:creationId xmlns:a16="http://schemas.microsoft.com/office/drawing/2014/main" id="{4438772E-2B63-5E2D-7CDB-FBF58E5FDC6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07476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876300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5" name="Espace réservé du texte 21">
            <a:extLst>
              <a:ext uri="{FF2B5EF4-FFF2-40B4-BE49-F238E27FC236}">
                <a16:creationId xmlns:a16="http://schemas.microsoft.com/office/drawing/2014/main" id="{26BAC498-618C-EC31-FCD6-A89F1A14F5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5231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86" name="Espace réservé du texte 33">
            <a:extLst>
              <a:ext uri="{FF2B5EF4-FFF2-40B4-BE49-F238E27FC236}">
                <a16:creationId xmlns:a16="http://schemas.microsoft.com/office/drawing/2014/main" id="{99218CFB-8A17-A6FB-1B08-6DD6B41D8B6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5231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r>
              <a:rPr lang="fr-FR" dirty="0"/>
              <a:t> </a:t>
            </a:r>
          </a:p>
        </p:txBody>
      </p:sp>
      <p:sp>
        <p:nvSpPr>
          <p:cNvPr id="87" name="Espace réservé du texte 21">
            <a:extLst>
              <a:ext uri="{FF2B5EF4-FFF2-40B4-BE49-F238E27FC236}">
                <a16:creationId xmlns:a16="http://schemas.microsoft.com/office/drawing/2014/main" id="{5E914272-A3F5-FD4C-5AF6-E319EAF158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2700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88" name="Espace réservé du texte 33">
            <a:extLst>
              <a:ext uri="{FF2B5EF4-FFF2-40B4-BE49-F238E27FC236}">
                <a16:creationId xmlns:a16="http://schemas.microsoft.com/office/drawing/2014/main" id="{4C1EB599-9114-CC8F-B341-BD41022D84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700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89" name="Espace réservé du texte 21">
            <a:extLst>
              <a:ext uri="{FF2B5EF4-FFF2-40B4-BE49-F238E27FC236}">
                <a16:creationId xmlns:a16="http://schemas.microsoft.com/office/drawing/2014/main" id="{276B089B-0E8F-83B8-E18B-682F0E574B6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4809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0" name="Espace réservé du texte 33">
            <a:extLst>
              <a:ext uri="{FF2B5EF4-FFF2-40B4-BE49-F238E27FC236}">
                <a16:creationId xmlns:a16="http://schemas.microsoft.com/office/drawing/2014/main" id="{6BE740F6-79C2-57DC-642B-BD8244675F7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4809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1" name="Espace réservé du texte 21">
            <a:extLst>
              <a:ext uri="{FF2B5EF4-FFF2-40B4-BE49-F238E27FC236}">
                <a16:creationId xmlns:a16="http://schemas.microsoft.com/office/drawing/2014/main" id="{2D7E76A5-2709-4377-5421-A33D1766F8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5997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2" name="Espace réservé du texte 33">
            <a:extLst>
              <a:ext uri="{FF2B5EF4-FFF2-40B4-BE49-F238E27FC236}">
                <a16:creationId xmlns:a16="http://schemas.microsoft.com/office/drawing/2014/main" id="{0A59C132-377D-D74D-7312-7AAA8B99C3E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5998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3" name="Espace réservé du texte 21">
            <a:extLst>
              <a:ext uri="{FF2B5EF4-FFF2-40B4-BE49-F238E27FC236}">
                <a16:creationId xmlns:a16="http://schemas.microsoft.com/office/drawing/2014/main" id="{984FCCC9-302B-64A6-ED63-11488C629A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77542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6827B80C-CC24-911C-C128-6F402C4CB8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77543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5" name="Espace réservé du texte 21">
            <a:extLst>
              <a:ext uri="{FF2B5EF4-FFF2-40B4-BE49-F238E27FC236}">
                <a16:creationId xmlns:a16="http://schemas.microsoft.com/office/drawing/2014/main" id="{B91310C1-035A-0236-C0FF-65F151F5E1A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7542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6" name="Espace réservé du texte 33">
            <a:extLst>
              <a:ext uri="{FF2B5EF4-FFF2-40B4-BE49-F238E27FC236}">
                <a16:creationId xmlns:a16="http://schemas.microsoft.com/office/drawing/2014/main" id="{3AF2BCB2-1DC7-EF21-42EB-E6595F49B6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7543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7" name="Espace réservé du texte 21">
            <a:extLst>
              <a:ext uri="{FF2B5EF4-FFF2-40B4-BE49-F238E27FC236}">
                <a16:creationId xmlns:a16="http://schemas.microsoft.com/office/drawing/2014/main" id="{B9F05800-80E2-2D95-E349-53C0A56F97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87375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8" name="Espace réservé du texte 33">
            <a:extLst>
              <a:ext uri="{FF2B5EF4-FFF2-40B4-BE49-F238E27FC236}">
                <a16:creationId xmlns:a16="http://schemas.microsoft.com/office/drawing/2014/main" id="{3B7EB9A5-B96A-6413-E57D-FBC32CC5E2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87376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r>
              <a:rPr lang="fr-FR" dirty="0"/>
              <a:t> </a:t>
            </a:r>
          </a:p>
        </p:txBody>
      </p:sp>
      <p:sp>
        <p:nvSpPr>
          <p:cNvPr id="107" name="Espace réservé du texte 48">
            <a:extLst>
              <a:ext uri="{FF2B5EF4-FFF2-40B4-BE49-F238E27FC236}">
                <a16:creationId xmlns:a16="http://schemas.microsoft.com/office/drawing/2014/main" id="{8882DF90-0ACA-845C-62EA-EB1091D8C51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 rot="10800000">
            <a:off x="1653261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8" name="Espace réservé du texte 48">
            <a:extLst>
              <a:ext uri="{FF2B5EF4-FFF2-40B4-BE49-F238E27FC236}">
                <a16:creationId xmlns:a16="http://schemas.microsoft.com/office/drawing/2014/main" id="{3F1E5121-7126-7938-1D21-4D027424C4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 rot="10800000">
            <a:off x="4556350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9" name="Espace réservé du texte 48">
            <a:extLst>
              <a:ext uri="{FF2B5EF4-FFF2-40B4-BE49-F238E27FC236}">
                <a16:creationId xmlns:a16="http://schemas.microsoft.com/office/drawing/2014/main" id="{4BB16B14-A5B0-B998-1C97-19AC8329F23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 rot="10800000">
            <a:off x="7459439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0" name="Espace réservé du texte 48">
            <a:extLst>
              <a:ext uri="{FF2B5EF4-FFF2-40B4-BE49-F238E27FC236}">
                <a16:creationId xmlns:a16="http://schemas.microsoft.com/office/drawing/2014/main" id="{AA184C90-3A63-6CB0-C85B-22FF47BC56B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 rot="10800000">
            <a:off x="10362525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1" name="Espace réservé du texte 48">
            <a:extLst>
              <a:ext uri="{FF2B5EF4-FFF2-40B4-BE49-F238E27FC236}">
                <a16:creationId xmlns:a16="http://schemas.microsoft.com/office/drawing/2014/main" id="{412587E8-2A50-4120-4BDB-84C9F2ECB7A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128803" y="3699354"/>
            <a:ext cx="176213" cy="107163"/>
          </a:xfrm>
          <a:prstGeom prst="triangle">
            <a:avLst/>
          </a:prstGeom>
          <a:solidFill>
            <a:srgbClr val="FFEFC5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2" name="Espace réservé du texte 48">
            <a:extLst>
              <a:ext uri="{FF2B5EF4-FFF2-40B4-BE49-F238E27FC236}">
                <a16:creationId xmlns:a16="http://schemas.microsoft.com/office/drawing/2014/main" id="{4326EE65-414D-6BC0-6238-9A2D7DFD556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000719" y="3699354"/>
            <a:ext cx="176213" cy="107163"/>
          </a:xfrm>
          <a:prstGeom prst="triangle">
            <a:avLst/>
          </a:prstGeom>
          <a:solidFill>
            <a:srgbClr val="FFEFC5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3" name="Espace réservé du texte 48">
            <a:extLst>
              <a:ext uri="{FF2B5EF4-FFF2-40B4-BE49-F238E27FC236}">
                <a16:creationId xmlns:a16="http://schemas.microsoft.com/office/drawing/2014/main" id="{85BFDED3-FD91-181D-903A-DF3C53667C2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928132" y="3699354"/>
            <a:ext cx="176213" cy="107163"/>
          </a:xfrm>
          <a:prstGeom prst="triangle">
            <a:avLst/>
          </a:prstGeom>
          <a:solidFill>
            <a:srgbClr val="FFEFC5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6028DE62-2F09-A669-A9F5-7B72D2909F6B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7" name="Graphique 116">
            <a:extLst>
              <a:ext uri="{FF2B5EF4-FFF2-40B4-BE49-F238E27FC236}">
                <a16:creationId xmlns:a16="http://schemas.microsoft.com/office/drawing/2014/main" id="{5E7BF5DC-68D3-084F-6CC1-4402472D103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8100000">
            <a:off x="10232784" y="1130213"/>
            <a:ext cx="4749538" cy="2297331"/>
          </a:xfrm>
          <a:custGeom>
            <a:avLst/>
            <a:gdLst>
              <a:gd name="connsiteX0" fmla="*/ 1750973 w 4573059"/>
              <a:gd name="connsiteY0" fmla="*/ 2211969 h 2211969"/>
              <a:gd name="connsiteX1" fmla="*/ 2931827 w 4573059"/>
              <a:gd name="connsiteY1" fmla="*/ 1031115 h 2211969"/>
              <a:gd name="connsiteX2" fmla="*/ 2868966 w 4573059"/>
              <a:gd name="connsiteY2" fmla="*/ 968253 h 2211969"/>
              <a:gd name="connsiteX3" fmla="*/ 3837218 w 4573059"/>
              <a:gd name="connsiteY3" fmla="*/ 0 h 2211969"/>
              <a:gd name="connsiteX4" fmla="*/ 4573059 w 4573059"/>
              <a:gd name="connsiteY4" fmla="*/ 0 h 2211969"/>
              <a:gd name="connsiteX5" fmla="*/ 4573059 w 4573059"/>
              <a:gd name="connsiteY5" fmla="*/ 2211969 h 2211969"/>
              <a:gd name="connsiteX6" fmla="*/ 0 w 4573059"/>
              <a:gd name="connsiteY6" fmla="*/ 2211969 h 2211969"/>
              <a:gd name="connsiteX7" fmla="*/ 0 w 4573059"/>
              <a:gd name="connsiteY7" fmla="*/ 1439943 h 2211969"/>
              <a:gd name="connsiteX8" fmla="*/ 453276 w 4573059"/>
              <a:gd name="connsiteY8" fmla="*/ 1893219 h 2211969"/>
              <a:gd name="connsiteX9" fmla="*/ 414695 w 4573059"/>
              <a:gd name="connsiteY9" fmla="*/ 1931801 h 2211969"/>
              <a:gd name="connsiteX10" fmla="*/ 694863 w 4573059"/>
              <a:gd name="connsiteY10" fmla="*/ 2211969 h 221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3059" h="2211969">
                <a:moveTo>
                  <a:pt x="1750973" y="2211969"/>
                </a:moveTo>
                <a:lnTo>
                  <a:pt x="2931827" y="1031115"/>
                </a:lnTo>
                <a:lnTo>
                  <a:pt x="2868966" y="968253"/>
                </a:lnTo>
                <a:lnTo>
                  <a:pt x="3837218" y="0"/>
                </a:lnTo>
                <a:lnTo>
                  <a:pt x="4573059" y="0"/>
                </a:lnTo>
                <a:lnTo>
                  <a:pt x="4573059" y="2211969"/>
                </a:lnTo>
                <a:close/>
                <a:moveTo>
                  <a:pt x="0" y="2211969"/>
                </a:moveTo>
                <a:lnTo>
                  <a:pt x="0" y="1439943"/>
                </a:lnTo>
                <a:lnTo>
                  <a:pt x="453276" y="1893219"/>
                </a:lnTo>
                <a:lnTo>
                  <a:pt x="414695" y="1931801"/>
                </a:lnTo>
                <a:lnTo>
                  <a:pt x="694863" y="2211969"/>
                </a:lnTo>
                <a:close/>
              </a:path>
            </a:pathLst>
          </a:cu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637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2E0288-87DD-CAAA-48BD-5F558B3EF9B6}"/>
              </a:ext>
            </a:extLst>
          </p:cNvPr>
          <p:cNvSpPr/>
          <p:nvPr userDrawn="1"/>
        </p:nvSpPr>
        <p:spPr>
          <a:xfrm flipH="1">
            <a:off x="0" y="3809580"/>
            <a:ext cx="12192000" cy="3048418"/>
          </a:xfrm>
          <a:prstGeom prst="rect">
            <a:avLst/>
          </a:prstGeom>
          <a:solidFill>
            <a:srgbClr val="FFC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33" name="Graphique 32">
            <a:extLst>
              <a:ext uri="{FF2B5EF4-FFF2-40B4-BE49-F238E27FC236}">
                <a16:creationId xmlns:a16="http://schemas.microsoft.com/office/drawing/2014/main" id="{980A7BD6-5472-E83F-4F9C-83D23EA38C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67" t="4489" r="-8015" b="-4489"/>
          <a:stretch/>
        </p:blipFill>
        <p:spPr>
          <a:xfrm rot="5400000">
            <a:off x="8322956" y="-456971"/>
            <a:ext cx="1666878" cy="2579932"/>
          </a:xfrm>
          <a:prstGeom prst="rect">
            <a:avLst/>
          </a:prstGeom>
        </p:spPr>
      </p:pic>
      <p:sp>
        <p:nvSpPr>
          <p:cNvPr id="38" name="Espace réservé du texte 64">
            <a:extLst>
              <a:ext uri="{FF2B5EF4-FFF2-40B4-BE49-F238E27FC236}">
                <a16:creationId xmlns:a16="http://schemas.microsoft.com/office/drawing/2014/main" id="{F85B30E1-F74D-147A-6AE6-3F7DF45F3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2338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0" name="Titre 38">
            <a:extLst>
              <a:ext uri="{FF2B5EF4-FFF2-40B4-BE49-F238E27FC236}">
                <a16:creationId xmlns:a16="http://schemas.microsoft.com/office/drawing/2014/main" id="{9F8FB10E-3940-FE97-633A-7A9C0E9B4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255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78" name="Espace réservé du texte 65">
            <a:extLst>
              <a:ext uri="{FF2B5EF4-FFF2-40B4-BE49-F238E27FC236}">
                <a16:creationId xmlns:a16="http://schemas.microsoft.com/office/drawing/2014/main" id="{11D80490-6658-D65E-86A6-5696E76BFBC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32605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733909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79" name="Espace réservé du texte 65">
            <a:extLst>
              <a:ext uri="{FF2B5EF4-FFF2-40B4-BE49-F238E27FC236}">
                <a16:creationId xmlns:a16="http://schemas.microsoft.com/office/drawing/2014/main" id="{84E8ACE7-D8F2-480D-275D-9FD03E37543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35694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733909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0" name="Espace réservé du texte 65">
            <a:extLst>
              <a:ext uri="{FF2B5EF4-FFF2-40B4-BE49-F238E27FC236}">
                <a16:creationId xmlns:a16="http://schemas.microsoft.com/office/drawing/2014/main" id="{3AB459EC-2988-3420-6FD1-6DE6C6D2497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38783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733909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1" name="Espace réservé du texte 65">
            <a:extLst>
              <a:ext uri="{FF2B5EF4-FFF2-40B4-BE49-F238E27FC236}">
                <a16:creationId xmlns:a16="http://schemas.microsoft.com/office/drawing/2014/main" id="{D6D70688-8503-269F-E16A-3A1794066A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941869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733909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2" name="Espace réservé du texte 65">
            <a:extLst>
              <a:ext uri="{FF2B5EF4-FFF2-40B4-BE49-F238E27FC236}">
                <a16:creationId xmlns:a16="http://schemas.microsoft.com/office/drawing/2014/main" id="{79715B2A-B309-6930-54E3-668245CF6D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708147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733909"/>
          </a:solidFill>
          <a:ln>
            <a:solidFill>
              <a:srgbClr val="876300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3" name="Espace réservé du texte 65">
            <a:extLst>
              <a:ext uri="{FF2B5EF4-FFF2-40B4-BE49-F238E27FC236}">
                <a16:creationId xmlns:a16="http://schemas.microsoft.com/office/drawing/2014/main" id="{6146B41F-9D2B-28BA-9D78-050F50D733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80063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733909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4" name="Espace réservé du texte 65">
            <a:extLst>
              <a:ext uri="{FF2B5EF4-FFF2-40B4-BE49-F238E27FC236}">
                <a16:creationId xmlns:a16="http://schemas.microsoft.com/office/drawing/2014/main" id="{4438772E-2B63-5E2D-7CDB-FBF58E5FDC6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07476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733909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5" name="Espace réservé du texte 21">
            <a:extLst>
              <a:ext uri="{FF2B5EF4-FFF2-40B4-BE49-F238E27FC236}">
                <a16:creationId xmlns:a16="http://schemas.microsoft.com/office/drawing/2014/main" id="{26BAC498-618C-EC31-FCD6-A89F1A14F5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5231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86" name="Espace réservé du texte 33">
            <a:extLst>
              <a:ext uri="{FF2B5EF4-FFF2-40B4-BE49-F238E27FC236}">
                <a16:creationId xmlns:a16="http://schemas.microsoft.com/office/drawing/2014/main" id="{99218CFB-8A17-A6FB-1B08-6DD6B41D8B6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5231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r>
              <a:rPr lang="fr-FR" dirty="0"/>
              <a:t> </a:t>
            </a:r>
          </a:p>
        </p:txBody>
      </p:sp>
      <p:sp>
        <p:nvSpPr>
          <p:cNvPr id="87" name="Espace réservé du texte 21">
            <a:extLst>
              <a:ext uri="{FF2B5EF4-FFF2-40B4-BE49-F238E27FC236}">
                <a16:creationId xmlns:a16="http://schemas.microsoft.com/office/drawing/2014/main" id="{5E914272-A3F5-FD4C-5AF6-E319EAF158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2700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88" name="Espace réservé du texte 33">
            <a:extLst>
              <a:ext uri="{FF2B5EF4-FFF2-40B4-BE49-F238E27FC236}">
                <a16:creationId xmlns:a16="http://schemas.microsoft.com/office/drawing/2014/main" id="{4C1EB599-9114-CC8F-B341-BD41022D84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700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89" name="Espace réservé du texte 21">
            <a:extLst>
              <a:ext uri="{FF2B5EF4-FFF2-40B4-BE49-F238E27FC236}">
                <a16:creationId xmlns:a16="http://schemas.microsoft.com/office/drawing/2014/main" id="{276B089B-0E8F-83B8-E18B-682F0E574B6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4809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0" name="Espace réservé du texte 33">
            <a:extLst>
              <a:ext uri="{FF2B5EF4-FFF2-40B4-BE49-F238E27FC236}">
                <a16:creationId xmlns:a16="http://schemas.microsoft.com/office/drawing/2014/main" id="{6BE740F6-79C2-57DC-642B-BD8244675F7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4809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1" name="Espace réservé du texte 21">
            <a:extLst>
              <a:ext uri="{FF2B5EF4-FFF2-40B4-BE49-F238E27FC236}">
                <a16:creationId xmlns:a16="http://schemas.microsoft.com/office/drawing/2014/main" id="{2D7E76A5-2709-4377-5421-A33D1766F8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5997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2" name="Espace réservé du texte 33">
            <a:extLst>
              <a:ext uri="{FF2B5EF4-FFF2-40B4-BE49-F238E27FC236}">
                <a16:creationId xmlns:a16="http://schemas.microsoft.com/office/drawing/2014/main" id="{0A59C132-377D-D74D-7312-7AAA8B99C3E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5998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3" name="Espace réservé du texte 21">
            <a:extLst>
              <a:ext uri="{FF2B5EF4-FFF2-40B4-BE49-F238E27FC236}">
                <a16:creationId xmlns:a16="http://schemas.microsoft.com/office/drawing/2014/main" id="{984FCCC9-302B-64A6-ED63-11488C629A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77542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6827B80C-CC24-911C-C128-6F402C4CB8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77543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5" name="Espace réservé du texte 21">
            <a:extLst>
              <a:ext uri="{FF2B5EF4-FFF2-40B4-BE49-F238E27FC236}">
                <a16:creationId xmlns:a16="http://schemas.microsoft.com/office/drawing/2014/main" id="{B91310C1-035A-0236-C0FF-65F151F5E1A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7542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6" name="Espace réservé du texte 33">
            <a:extLst>
              <a:ext uri="{FF2B5EF4-FFF2-40B4-BE49-F238E27FC236}">
                <a16:creationId xmlns:a16="http://schemas.microsoft.com/office/drawing/2014/main" id="{3AF2BCB2-1DC7-EF21-42EB-E6595F49B6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7543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7" name="Espace réservé du texte 21">
            <a:extLst>
              <a:ext uri="{FF2B5EF4-FFF2-40B4-BE49-F238E27FC236}">
                <a16:creationId xmlns:a16="http://schemas.microsoft.com/office/drawing/2014/main" id="{B9F05800-80E2-2D95-E349-53C0A56F97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87375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8" name="Espace réservé du texte 33">
            <a:extLst>
              <a:ext uri="{FF2B5EF4-FFF2-40B4-BE49-F238E27FC236}">
                <a16:creationId xmlns:a16="http://schemas.microsoft.com/office/drawing/2014/main" id="{3B7EB9A5-B96A-6413-E57D-FBC32CC5E2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87376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r>
              <a:rPr lang="fr-FR" dirty="0"/>
              <a:t> </a:t>
            </a:r>
          </a:p>
        </p:txBody>
      </p:sp>
      <p:sp>
        <p:nvSpPr>
          <p:cNvPr id="107" name="Espace réservé du texte 48">
            <a:extLst>
              <a:ext uri="{FF2B5EF4-FFF2-40B4-BE49-F238E27FC236}">
                <a16:creationId xmlns:a16="http://schemas.microsoft.com/office/drawing/2014/main" id="{8882DF90-0ACA-845C-62EA-EB1091D8C51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 rot="10800000">
            <a:off x="1653261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8" name="Espace réservé du texte 48">
            <a:extLst>
              <a:ext uri="{FF2B5EF4-FFF2-40B4-BE49-F238E27FC236}">
                <a16:creationId xmlns:a16="http://schemas.microsoft.com/office/drawing/2014/main" id="{3F1E5121-7126-7938-1D21-4D027424C4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 rot="10800000">
            <a:off x="4556350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9" name="Espace réservé du texte 48">
            <a:extLst>
              <a:ext uri="{FF2B5EF4-FFF2-40B4-BE49-F238E27FC236}">
                <a16:creationId xmlns:a16="http://schemas.microsoft.com/office/drawing/2014/main" id="{4BB16B14-A5B0-B998-1C97-19AC8329F23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 rot="10800000">
            <a:off x="7459439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0" name="Espace réservé du texte 48">
            <a:extLst>
              <a:ext uri="{FF2B5EF4-FFF2-40B4-BE49-F238E27FC236}">
                <a16:creationId xmlns:a16="http://schemas.microsoft.com/office/drawing/2014/main" id="{AA184C90-3A63-6CB0-C85B-22FF47BC56B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 rot="10800000">
            <a:off x="10362525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1" name="Espace réservé du texte 48">
            <a:extLst>
              <a:ext uri="{FF2B5EF4-FFF2-40B4-BE49-F238E27FC236}">
                <a16:creationId xmlns:a16="http://schemas.microsoft.com/office/drawing/2014/main" id="{412587E8-2A50-4120-4BDB-84C9F2ECB7A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128803" y="3699354"/>
            <a:ext cx="176213" cy="107163"/>
          </a:xfrm>
          <a:prstGeom prst="triangle">
            <a:avLst/>
          </a:prstGeom>
          <a:solidFill>
            <a:srgbClr val="FFC7AE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2" name="Espace réservé du texte 48">
            <a:extLst>
              <a:ext uri="{FF2B5EF4-FFF2-40B4-BE49-F238E27FC236}">
                <a16:creationId xmlns:a16="http://schemas.microsoft.com/office/drawing/2014/main" id="{4326EE65-414D-6BC0-6238-9A2D7DFD556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000719" y="3699354"/>
            <a:ext cx="176213" cy="107163"/>
          </a:xfrm>
          <a:prstGeom prst="triangle">
            <a:avLst/>
          </a:prstGeom>
          <a:solidFill>
            <a:srgbClr val="FFC7AE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3" name="Espace réservé du texte 48">
            <a:extLst>
              <a:ext uri="{FF2B5EF4-FFF2-40B4-BE49-F238E27FC236}">
                <a16:creationId xmlns:a16="http://schemas.microsoft.com/office/drawing/2014/main" id="{85BFDED3-FD91-181D-903A-DF3C53667C2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928132" y="3699354"/>
            <a:ext cx="176213" cy="107163"/>
          </a:xfrm>
          <a:prstGeom prst="triangle">
            <a:avLst/>
          </a:prstGeom>
          <a:solidFill>
            <a:srgbClr val="FFC7AE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6028DE62-2F09-A669-A9F5-7B72D2909F6B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7" name="Graphique 116">
            <a:extLst>
              <a:ext uri="{FF2B5EF4-FFF2-40B4-BE49-F238E27FC236}">
                <a16:creationId xmlns:a16="http://schemas.microsoft.com/office/drawing/2014/main" id="{5E7BF5DC-68D3-084F-6CC1-4402472D103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8100000">
            <a:off x="10232784" y="1130213"/>
            <a:ext cx="4749538" cy="2297331"/>
          </a:xfrm>
          <a:custGeom>
            <a:avLst/>
            <a:gdLst>
              <a:gd name="connsiteX0" fmla="*/ 1750973 w 4573059"/>
              <a:gd name="connsiteY0" fmla="*/ 2211969 h 2211969"/>
              <a:gd name="connsiteX1" fmla="*/ 2931827 w 4573059"/>
              <a:gd name="connsiteY1" fmla="*/ 1031115 h 2211969"/>
              <a:gd name="connsiteX2" fmla="*/ 2868966 w 4573059"/>
              <a:gd name="connsiteY2" fmla="*/ 968253 h 2211969"/>
              <a:gd name="connsiteX3" fmla="*/ 3837218 w 4573059"/>
              <a:gd name="connsiteY3" fmla="*/ 0 h 2211969"/>
              <a:gd name="connsiteX4" fmla="*/ 4573059 w 4573059"/>
              <a:gd name="connsiteY4" fmla="*/ 0 h 2211969"/>
              <a:gd name="connsiteX5" fmla="*/ 4573059 w 4573059"/>
              <a:gd name="connsiteY5" fmla="*/ 2211969 h 2211969"/>
              <a:gd name="connsiteX6" fmla="*/ 0 w 4573059"/>
              <a:gd name="connsiteY6" fmla="*/ 2211969 h 2211969"/>
              <a:gd name="connsiteX7" fmla="*/ 0 w 4573059"/>
              <a:gd name="connsiteY7" fmla="*/ 1439943 h 2211969"/>
              <a:gd name="connsiteX8" fmla="*/ 453276 w 4573059"/>
              <a:gd name="connsiteY8" fmla="*/ 1893219 h 2211969"/>
              <a:gd name="connsiteX9" fmla="*/ 414695 w 4573059"/>
              <a:gd name="connsiteY9" fmla="*/ 1931801 h 2211969"/>
              <a:gd name="connsiteX10" fmla="*/ 694863 w 4573059"/>
              <a:gd name="connsiteY10" fmla="*/ 2211969 h 221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3059" h="2211969">
                <a:moveTo>
                  <a:pt x="1750973" y="2211969"/>
                </a:moveTo>
                <a:lnTo>
                  <a:pt x="2931827" y="1031115"/>
                </a:lnTo>
                <a:lnTo>
                  <a:pt x="2868966" y="968253"/>
                </a:lnTo>
                <a:lnTo>
                  <a:pt x="3837218" y="0"/>
                </a:lnTo>
                <a:lnTo>
                  <a:pt x="4573059" y="0"/>
                </a:lnTo>
                <a:lnTo>
                  <a:pt x="4573059" y="2211969"/>
                </a:lnTo>
                <a:close/>
                <a:moveTo>
                  <a:pt x="0" y="2211969"/>
                </a:moveTo>
                <a:lnTo>
                  <a:pt x="0" y="1439943"/>
                </a:lnTo>
                <a:lnTo>
                  <a:pt x="453276" y="1893219"/>
                </a:lnTo>
                <a:lnTo>
                  <a:pt x="414695" y="1931801"/>
                </a:lnTo>
                <a:lnTo>
                  <a:pt x="694863" y="2211969"/>
                </a:lnTo>
                <a:close/>
              </a:path>
            </a:pathLst>
          </a:cu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973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2E0288-87DD-CAAA-48BD-5F558B3EF9B6}"/>
              </a:ext>
            </a:extLst>
          </p:cNvPr>
          <p:cNvSpPr/>
          <p:nvPr userDrawn="1"/>
        </p:nvSpPr>
        <p:spPr>
          <a:xfrm flipH="1">
            <a:off x="0" y="3809580"/>
            <a:ext cx="12192000" cy="3048418"/>
          </a:xfrm>
          <a:prstGeom prst="rect">
            <a:avLst/>
          </a:prstGeom>
          <a:solidFill>
            <a:srgbClr val="BDF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33" name="Graphique 32">
            <a:extLst>
              <a:ext uri="{FF2B5EF4-FFF2-40B4-BE49-F238E27FC236}">
                <a16:creationId xmlns:a16="http://schemas.microsoft.com/office/drawing/2014/main" id="{980A7BD6-5472-E83F-4F9C-83D23EA38C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67" t="4489" r="-8015" b="-4489"/>
          <a:stretch/>
        </p:blipFill>
        <p:spPr>
          <a:xfrm rot="5400000">
            <a:off x="8322956" y="-456971"/>
            <a:ext cx="1666878" cy="2579932"/>
          </a:xfrm>
          <a:prstGeom prst="rect">
            <a:avLst/>
          </a:prstGeom>
        </p:spPr>
      </p:pic>
      <p:sp>
        <p:nvSpPr>
          <p:cNvPr id="38" name="Espace réservé du texte 64">
            <a:extLst>
              <a:ext uri="{FF2B5EF4-FFF2-40B4-BE49-F238E27FC236}">
                <a16:creationId xmlns:a16="http://schemas.microsoft.com/office/drawing/2014/main" id="{F85B30E1-F74D-147A-6AE6-3F7DF45F3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2338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0" name="Titre 38">
            <a:extLst>
              <a:ext uri="{FF2B5EF4-FFF2-40B4-BE49-F238E27FC236}">
                <a16:creationId xmlns:a16="http://schemas.microsoft.com/office/drawing/2014/main" id="{9F8FB10E-3940-FE97-633A-7A9C0E9B4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255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78" name="Espace réservé du texte 65">
            <a:extLst>
              <a:ext uri="{FF2B5EF4-FFF2-40B4-BE49-F238E27FC236}">
                <a16:creationId xmlns:a16="http://schemas.microsoft.com/office/drawing/2014/main" id="{11D80490-6658-D65E-86A6-5696E76BFBC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32605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003E00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79" name="Espace réservé du texte 65">
            <a:extLst>
              <a:ext uri="{FF2B5EF4-FFF2-40B4-BE49-F238E27FC236}">
                <a16:creationId xmlns:a16="http://schemas.microsoft.com/office/drawing/2014/main" id="{84E8ACE7-D8F2-480D-275D-9FD03E37543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35694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003E00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0" name="Espace réservé du texte 65">
            <a:extLst>
              <a:ext uri="{FF2B5EF4-FFF2-40B4-BE49-F238E27FC236}">
                <a16:creationId xmlns:a16="http://schemas.microsoft.com/office/drawing/2014/main" id="{3AB459EC-2988-3420-6FD1-6DE6C6D2497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38783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003E00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1" name="Espace réservé du texte 65">
            <a:extLst>
              <a:ext uri="{FF2B5EF4-FFF2-40B4-BE49-F238E27FC236}">
                <a16:creationId xmlns:a16="http://schemas.microsoft.com/office/drawing/2014/main" id="{D6D70688-8503-269F-E16A-3A1794066A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941869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003E00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2" name="Espace réservé du texte 65">
            <a:extLst>
              <a:ext uri="{FF2B5EF4-FFF2-40B4-BE49-F238E27FC236}">
                <a16:creationId xmlns:a16="http://schemas.microsoft.com/office/drawing/2014/main" id="{79715B2A-B309-6930-54E3-668245CF6D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708147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003E00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3" name="Espace réservé du texte 65">
            <a:extLst>
              <a:ext uri="{FF2B5EF4-FFF2-40B4-BE49-F238E27FC236}">
                <a16:creationId xmlns:a16="http://schemas.microsoft.com/office/drawing/2014/main" id="{6146B41F-9D2B-28BA-9D78-050F50D733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80063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222B3D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4" name="Espace réservé du texte 65">
            <a:extLst>
              <a:ext uri="{FF2B5EF4-FFF2-40B4-BE49-F238E27FC236}">
                <a16:creationId xmlns:a16="http://schemas.microsoft.com/office/drawing/2014/main" id="{4438772E-2B63-5E2D-7CDB-FBF58E5FDC6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07476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003E00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5" name="Espace réservé du texte 21">
            <a:extLst>
              <a:ext uri="{FF2B5EF4-FFF2-40B4-BE49-F238E27FC236}">
                <a16:creationId xmlns:a16="http://schemas.microsoft.com/office/drawing/2014/main" id="{26BAC498-618C-EC31-FCD6-A89F1A14F5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5231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86" name="Espace réservé du texte 33">
            <a:extLst>
              <a:ext uri="{FF2B5EF4-FFF2-40B4-BE49-F238E27FC236}">
                <a16:creationId xmlns:a16="http://schemas.microsoft.com/office/drawing/2014/main" id="{99218CFB-8A17-A6FB-1B08-6DD6B41D8B6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5231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r>
              <a:rPr lang="fr-FR" dirty="0"/>
              <a:t> </a:t>
            </a:r>
          </a:p>
        </p:txBody>
      </p:sp>
      <p:sp>
        <p:nvSpPr>
          <p:cNvPr id="87" name="Espace réservé du texte 21">
            <a:extLst>
              <a:ext uri="{FF2B5EF4-FFF2-40B4-BE49-F238E27FC236}">
                <a16:creationId xmlns:a16="http://schemas.microsoft.com/office/drawing/2014/main" id="{5E914272-A3F5-FD4C-5AF6-E319EAF158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2700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88" name="Espace réservé du texte 33">
            <a:extLst>
              <a:ext uri="{FF2B5EF4-FFF2-40B4-BE49-F238E27FC236}">
                <a16:creationId xmlns:a16="http://schemas.microsoft.com/office/drawing/2014/main" id="{4C1EB599-9114-CC8F-B341-BD41022D84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700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89" name="Espace réservé du texte 21">
            <a:extLst>
              <a:ext uri="{FF2B5EF4-FFF2-40B4-BE49-F238E27FC236}">
                <a16:creationId xmlns:a16="http://schemas.microsoft.com/office/drawing/2014/main" id="{276B089B-0E8F-83B8-E18B-682F0E574B6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4809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0" name="Espace réservé du texte 33">
            <a:extLst>
              <a:ext uri="{FF2B5EF4-FFF2-40B4-BE49-F238E27FC236}">
                <a16:creationId xmlns:a16="http://schemas.microsoft.com/office/drawing/2014/main" id="{6BE740F6-79C2-57DC-642B-BD8244675F7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4809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1" name="Espace réservé du texte 21">
            <a:extLst>
              <a:ext uri="{FF2B5EF4-FFF2-40B4-BE49-F238E27FC236}">
                <a16:creationId xmlns:a16="http://schemas.microsoft.com/office/drawing/2014/main" id="{2D7E76A5-2709-4377-5421-A33D1766F8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5997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2" name="Espace réservé du texte 33">
            <a:extLst>
              <a:ext uri="{FF2B5EF4-FFF2-40B4-BE49-F238E27FC236}">
                <a16:creationId xmlns:a16="http://schemas.microsoft.com/office/drawing/2014/main" id="{0A59C132-377D-D74D-7312-7AAA8B99C3E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5998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3" name="Espace réservé du texte 21">
            <a:extLst>
              <a:ext uri="{FF2B5EF4-FFF2-40B4-BE49-F238E27FC236}">
                <a16:creationId xmlns:a16="http://schemas.microsoft.com/office/drawing/2014/main" id="{984FCCC9-302B-64A6-ED63-11488C629A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77542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6827B80C-CC24-911C-C128-6F402C4CB8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77543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5" name="Espace réservé du texte 21">
            <a:extLst>
              <a:ext uri="{FF2B5EF4-FFF2-40B4-BE49-F238E27FC236}">
                <a16:creationId xmlns:a16="http://schemas.microsoft.com/office/drawing/2014/main" id="{B91310C1-035A-0236-C0FF-65F151F5E1A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7542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6" name="Espace réservé du texte 33">
            <a:extLst>
              <a:ext uri="{FF2B5EF4-FFF2-40B4-BE49-F238E27FC236}">
                <a16:creationId xmlns:a16="http://schemas.microsoft.com/office/drawing/2014/main" id="{3AF2BCB2-1DC7-EF21-42EB-E6595F49B6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7543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7" name="Espace réservé du texte 21">
            <a:extLst>
              <a:ext uri="{FF2B5EF4-FFF2-40B4-BE49-F238E27FC236}">
                <a16:creationId xmlns:a16="http://schemas.microsoft.com/office/drawing/2014/main" id="{B9F05800-80E2-2D95-E349-53C0A56F97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87375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8" name="Espace réservé du texte 33">
            <a:extLst>
              <a:ext uri="{FF2B5EF4-FFF2-40B4-BE49-F238E27FC236}">
                <a16:creationId xmlns:a16="http://schemas.microsoft.com/office/drawing/2014/main" id="{3B7EB9A5-B96A-6413-E57D-FBC32CC5E2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87376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r>
              <a:rPr lang="fr-FR" dirty="0"/>
              <a:t> </a:t>
            </a:r>
          </a:p>
        </p:txBody>
      </p:sp>
      <p:sp>
        <p:nvSpPr>
          <p:cNvPr id="107" name="Espace réservé du texte 48">
            <a:extLst>
              <a:ext uri="{FF2B5EF4-FFF2-40B4-BE49-F238E27FC236}">
                <a16:creationId xmlns:a16="http://schemas.microsoft.com/office/drawing/2014/main" id="{8882DF90-0ACA-845C-62EA-EB1091D8C51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 rot="10800000">
            <a:off x="1653261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8" name="Espace réservé du texte 48">
            <a:extLst>
              <a:ext uri="{FF2B5EF4-FFF2-40B4-BE49-F238E27FC236}">
                <a16:creationId xmlns:a16="http://schemas.microsoft.com/office/drawing/2014/main" id="{3F1E5121-7126-7938-1D21-4D027424C4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 rot="10800000">
            <a:off x="4556350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9" name="Espace réservé du texte 48">
            <a:extLst>
              <a:ext uri="{FF2B5EF4-FFF2-40B4-BE49-F238E27FC236}">
                <a16:creationId xmlns:a16="http://schemas.microsoft.com/office/drawing/2014/main" id="{4BB16B14-A5B0-B998-1C97-19AC8329F23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 rot="10800000">
            <a:off x="7459439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0" name="Espace réservé du texte 48">
            <a:extLst>
              <a:ext uri="{FF2B5EF4-FFF2-40B4-BE49-F238E27FC236}">
                <a16:creationId xmlns:a16="http://schemas.microsoft.com/office/drawing/2014/main" id="{AA184C90-3A63-6CB0-C85B-22FF47BC56B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 rot="10800000">
            <a:off x="10362525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1" name="Espace réservé du texte 48">
            <a:extLst>
              <a:ext uri="{FF2B5EF4-FFF2-40B4-BE49-F238E27FC236}">
                <a16:creationId xmlns:a16="http://schemas.microsoft.com/office/drawing/2014/main" id="{412587E8-2A50-4120-4BDB-84C9F2ECB7A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128803" y="3699354"/>
            <a:ext cx="176213" cy="107163"/>
          </a:xfrm>
          <a:prstGeom prst="triangle">
            <a:avLst/>
          </a:prstGeom>
          <a:solidFill>
            <a:srgbClr val="BDF4CC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2" name="Espace réservé du texte 48">
            <a:extLst>
              <a:ext uri="{FF2B5EF4-FFF2-40B4-BE49-F238E27FC236}">
                <a16:creationId xmlns:a16="http://schemas.microsoft.com/office/drawing/2014/main" id="{4326EE65-414D-6BC0-6238-9A2D7DFD556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000719" y="3699354"/>
            <a:ext cx="176213" cy="107163"/>
          </a:xfrm>
          <a:prstGeom prst="triangle">
            <a:avLst/>
          </a:prstGeom>
          <a:solidFill>
            <a:srgbClr val="BDF4CC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3" name="Espace réservé du texte 48">
            <a:extLst>
              <a:ext uri="{FF2B5EF4-FFF2-40B4-BE49-F238E27FC236}">
                <a16:creationId xmlns:a16="http://schemas.microsoft.com/office/drawing/2014/main" id="{85BFDED3-FD91-181D-903A-DF3C53667C2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928132" y="3699354"/>
            <a:ext cx="176213" cy="107163"/>
          </a:xfrm>
          <a:prstGeom prst="triangle">
            <a:avLst/>
          </a:prstGeom>
          <a:solidFill>
            <a:srgbClr val="BDF4CC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6028DE62-2F09-A669-A9F5-7B72D2909F6B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7" name="Graphique 116">
            <a:extLst>
              <a:ext uri="{FF2B5EF4-FFF2-40B4-BE49-F238E27FC236}">
                <a16:creationId xmlns:a16="http://schemas.microsoft.com/office/drawing/2014/main" id="{5E7BF5DC-68D3-084F-6CC1-4402472D103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8100000">
            <a:off x="10232784" y="1130213"/>
            <a:ext cx="4749538" cy="2297331"/>
          </a:xfrm>
          <a:custGeom>
            <a:avLst/>
            <a:gdLst>
              <a:gd name="connsiteX0" fmla="*/ 1750973 w 4573059"/>
              <a:gd name="connsiteY0" fmla="*/ 2211969 h 2211969"/>
              <a:gd name="connsiteX1" fmla="*/ 2931827 w 4573059"/>
              <a:gd name="connsiteY1" fmla="*/ 1031115 h 2211969"/>
              <a:gd name="connsiteX2" fmla="*/ 2868966 w 4573059"/>
              <a:gd name="connsiteY2" fmla="*/ 968253 h 2211969"/>
              <a:gd name="connsiteX3" fmla="*/ 3837218 w 4573059"/>
              <a:gd name="connsiteY3" fmla="*/ 0 h 2211969"/>
              <a:gd name="connsiteX4" fmla="*/ 4573059 w 4573059"/>
              <a:gd name="connsiteY4" fmla="*/ 0 h 2211969"/>
              <a:gd name="connsiteX5" fmla="*/ 4573059 w 4573059"/>
              <a:gd name="connsiteY5" fmla="*/ 2211969 h 2211969"/>
              <a:gd name="connsiteX6" fmla="*/ 0 w 4573059"/>
              <a:gd name="connsiteY6" fmla="*/ 2211969 h 2211969"/>
              <a:gd name="connsiteX7" fmla="*/ 0 w 4573059"/>
              <a:gd name="connsiteY7" fmla="*/ 1439943 h 2211969"/>
              <a:gd name="connsiteX8" fmla="*/ 453276 w 4573059"/>
              <a:gd name="connsiteY8" fmla="*/ 1893219 h 2211969"/>
              <a:gd name="connsiteX9" fmla="*/ 414695 w 4573059"/>
              <a:gd name="connsiteY9" fmla="*/ 1931801 h 2211969"/>
              <a:gd name="connsiteX10" fmla="*/ 694863 w 4573059"/>
              <a:gd name="connsiteY10" fmla="*/ 2211969 h 221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3059" h="2211969">
                <a:moveTo>
                  <a:pt x="1750973" y="2211969"/>
                </a:moveTo>
                <a:lnTo>
                  <a:pt x="2931827" y="1031115"/>
                </a:lnTo>
                <a:lnTo>
                  <a:pt x="2868966" y="968253"/>
                </a:lnTo>
                <a:lnTo>
                  <a:pt x="3837218" y="0"/>
                </a:lnTo>
                <a:lnTo>
                  <a:pt x="4573059" y="0"/>
                </a:lnTo>
                <a:lnTo>
                  <a:pt x="4573059" y="2211969"/>
                </a:lnTo>
                <a:close/>
                <a:moveTo>
                  <a:pt x="0" y="2211969"/>
                </a:moveTo>
                <a:lnTo>
                  <a:pt x="0" y="1439943"/>
                </a:lnTo>
                <a:lnTo>
                  <a:pt x="453276" y="1893219"/>
                </a:lnTo>
                <a:lnTo>
                  <a:pt x="414695" y="1931801"/>
                </a:lnTo>
                <a:lnTo>
                  <a:pt x="694863" y="2211969"/>
                </a:lnTo>
                <a:close/>
              </a:path>
            </a:pathLst>
          </a:cu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818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2E0288-87DD-CAAA-48BD-5F558B3EF9B6}"/>
              </a:ext>
            </a:extLst>
          </p:cNvPr>
          <p:cNvSpPr/>
          <p:nvPr userDrawn="1"/>
        </p:nvSpPr>
        <p:spPr>
          <a:xfrm flipH="1">
            <a:off x="0" y="3809580"/>
            <a:ext cx="12192000" cy="3048418"/>
          </a:xfrm>
          <a:prstGeom prst="rect">
            <a:avLst/>
          </a:prstGeom>
          <a:solidFill>
            <a:srgbClr val="CFE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33" name="Graphique 32">
            <a:extLst>
              <a:ext uri="{FF2B5EF4-FFF2-40B4-BE49-F238E27FC236}">
                <a16:creationId xmlns:a16="http://schemas.microsoft.com/office/drawing/2014/main" id="{980A7BD6-5472-E83F-4F9C-83D23EA38C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67" t="4489" r="-8015" b="-4489"/>
          <a:stretch/>
        </p:blipFill>
        <p:spPr>
          <a:xfrm rot="5400000">
            <a:off x="8322956" y="-456971"/>
            <a:ext cx="1666878" cy="2579932"/>
          </a:xfrm>
          <a:prstGeom prst="rect">
            <a:avLst/>
          </a:prstGeom>
        </p:spPr>
      </p:pic>
      <p:sp>
        <p:nvSpPr>
          <p:cNvPr id="38" name="Espace réservé du texte 64">
            <a:extLst>
              <a:ext uri="{FF2B5EF4-FFF2-40B4-BE49-F238E27FC236}">
                <a16:creationId xmlns:a16="http://schemas.microsoft.com/office/drawing/2014/main" id="{F85B30E1-F74D-147A-6AE6-3F7DF45F3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2338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0" name="Titre 38">
            <a:extLst>
              <a:ext uri="{FF2B5EF4-FFF2-40B4-BE49-F238E27FC236}">
                <a16:creationId xmlns:a16="http://schemas.microsoft.com/office/drawing/2014/main" id="{9F8FB10E-3940-FE97-633A-7A9C0E9B4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255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78" name="Espace réservé du texte 65">
            <a:extLst>
              <a:ext uri="{FF2B5EF4-FFF2-40B4-BE49-F238E27FC236}">
                <a16:creationId xmlns:a16="http://schemas.microsoft.com/office/drawing/2014/main" id="{11D80490-6658-D65E-86A6-5696E76BFBC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32605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385438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79" name="Espace réservé du texte 65">
            <a:extLst>
              <a:ext uri="{FF2B5EF4-FFF2-40B4-BE49-F238E27FC236}">
                <a16:creationId xmlns:a16="http://schemas.microsoft.com/office/drawing/2014/main" id="{84E8ACE7-D8F2-480D-275D-9FD03E37543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35694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385438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0" name="Espace réservé du texte 65">
            <a:extLst>
              <a:ext uri="{FF2B5EF4-FFF2-40B4-BE49-F238E27FC236}">
                <a16:creationId xmlns:a16="http://schemas.microsoft.com/office/drawing/2014/main" id="{3AB459EC-2988-3420-6FD1-6DE6C6D2497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38783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385438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1" name="Espace réservé du texte 65">
            <a:extLst>
              <a:ext uri="{FF2B5EF4-FFF2-40B4-BE49-F238E27FC236}">
                <a16:creationId xmlns:a16="http://schemas.microsoft.com/office/drawing/2014/main" id="{D6D70688-8503-269F-E16A-3A1794066A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941869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385438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2" name="Espace réservé du texte 65">
            <a:extLst>
              <a:ext uri="{FF2B5EF4-FFF2-40B4-BE49-F238E27FC236}">
                <a16:creationId xmlns:a16="http://schemas.microsoft.com/office/drawing/2014/main" id="{79715B2A-B309-6930-54E3-668245CF6D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708147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385438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3" name="Espace réservé du texte 65">
            <a:extLst>
              <a:ext uri="{FF2B5EF4-FFF2-40B4-BE49-F238E27FC236}">
                <a16:creationId xmlns:a16="http://schemas.microsoft.com/office/drawing/2014/main" id="{6146B41F-9D2B-28BA-9D78-050F50D733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80063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385438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4" name="Espace réservé du texte 65">
            <a:extLst>
              <a:ext uri="{FF2B5EF4-FFF2-40B4-BE49-F238E27FC236}">
                <a16:creationId xmlns:a16="http://schemas.microsoft.com/office/drawing/2014/main" id="{4438772E-2B63-5E2D-7CDB-FBF58E5FDC6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07476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385438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5" name="Espace réservé du texte 21">
            <a:extLst>
              <a:ext uri="{FF2B5EF4-FFF2-40B4-BE49-F238E27FC236}">
                <a16:creationId xmlns:a16="http://schemas.microsoft.com/office/drawing/2014/main" id="{26BAC498-618C-EC31-FCD6-A89F1A14F5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5231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86" name="Espace réservé du texte 33">
            <a:extLst>
              <a:ext uri="{FF2B5EF4-FFF2-40B4-BE49-F238E27FC236}">
                <a16:creationId xmlns:a16="http://schemas.microsoft.com/office/drawing/2014/main" id="{99218CFB-8A17-A6FB-1B08-6DD6B41D8B6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5231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r>
              <a:rPr lang="fr-FR" dirty="0"/>
              <a:t> </a:t>
            </a:r>
          </a:p>
        </p:txBody>
      </p:sp>
      <p:sp>
        <p:nvSpPr>
          <p:cNvPr id="87" name="Espace réservé du texte 21">
            <a:extLst>
              <a:ext uri="{FF2B5EF4-FFF2-40B4-BE49-F238E27FC236}">
                <a16:creationId xmlns:a16="http://schemas.microsoft.com/office/drawing/2014/main" id="{5E914272-A3F5-FD4C-5AF6-E319EAF158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2700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88" name="Espace réservé du texte 33">
            <a:extLst>
              <a:ext uri="{FF2B5EF4-FFF2-40B4-BE49-F238E27FC236}">
                <a16:creationId xmlns:a16="http://schemas.microsoft.com/office/drawing/2014/main" id="{4C1EB599-9114-CC8F-B341-BD41022D84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700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89" name="Espace réservé du texte 21">
            <a:extLst>
              <a:ext uri="{FF2B5EF4-FFF2-40B4-BE49-F238E27FC236}">
                <a16:creationId xmlns:a16="http://schemas.microsoft.com/office/drawing/2014/main" id="{276B089B-0E8F-83B8-E18B-682F0E574B6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4809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0" name="Espace réservé du texte 33">
            <a:extLst>
              <a:ext uri="{FF2B5EF4-FFF2-40B4-BE49-F238E27FC236}">
                <a16:creationId xmlns:a16="http://schemas.microsoft.com/office/drawing/2014/main" id="{6BE740F6-79C2-57DC-642B-BD8244675F7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4809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1" name="Espace réservé du texte 21">
            <a:extLst>
              <a:ext uri="{FF2B5EF4-FFF2-40B4-BE49-F238E27FC236}">
                <a16:creationId xmlns:a16="http://schemas.microsoft.com/office/drawing/2014/main" id="{2D7E76A5-2709-4377-5421-A33D1766F8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5997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2" name="Espace réservé du texte 33">
            <a:extLst>
              <a:ext uri="{FF2B5EF4-FFF2-40B4-BE49-F238E27FC236}">
                <a16:creationId xmlns:a16="http://schemas.microsoft.com/office/drawing/2014/main" id="{0A59C132-377D-D74D-7312-7AAA8B99C3E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5998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3" name="Espace réservé du texte 21">
            <a:extLst>
              <a:ext uri="{FF2B5EF4-FFF2-40B4-BE49-F238E27FC236}">
                <a16:creationId xmlns:a16="http://schemas.microsoft.com/office/drawing/2014/main" id="{984FCCC9-302B-64A6-ED63-11488C629A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77542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6827B80C-CC24-911C-C128-6F402C4CB8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77543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5" name="Espace réservé du texte 21">
            <a:extLst>
              <a:ext uri="{FF2B5EF4-FFF2-40B4-BE49-F238E27FC236}">
                <a16:creationId xmlns:a16="http://schemas.microsoft.com/office/drawing/2014/main" id="{B91310C1-035A-0236-C0FF-65F151F5E1A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7542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6" name="Espace réservé du texte 33">
            <a:extLst>
              <a:ext uri="{FF2B5EF4-FFF2-40B4-BE49-F238E27FC236}">
                <a16:creationId xmlns:a16="http://schemas.microsoft.com/office/drawing/2014/main" id="{3AF2BCB2-1DC7-EF21-42EB-E6595F49B6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7543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7" name="Espace réservé du texte 21">
            <a:extLst>
              <a:ext uri="{FF2B5EF4-FFF2-40B4-BE49-F238E27FC236}">
                <a16:creationId xmlns:a16="http://schemas.microsoft.com/office/drawing/2014/main" id="{B9F05800-80E2-2D95-E349-53C0A56F97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87375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8" name="Espace réservé du texte 33">
            <a:extLst>
              <a:ext uri="{FF2B5EF4-FFF2-40B4-BE49-F238E27FC236}">
                <a16:creationId xmlns:a16="http://schemas.microsoft.com/office/drawing/2014/main" id="{3B7EB9A5-B96A-6413-E57D-FBC32CC5E2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87376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r>
              <a:rPr lang="fr-FR" dirty="0"/>
              <a:t> </a:t>
            </a:r>
          </a:p>
        </p:txBody>
      </p:sp>
      <p:sp>
        <p:nvSpPr>
          <p:cNvPr id="107" name="Espace réservé du texte 48">
            <a:extLst>
              <a:ext uri="{FF2B5EF4-FFF2-40B4-BE49-F238E27FC236}">
                <a16:creationId xmlns:a16="http://schemas.microsoft.com/office/drawing/2014/main" id="{8882DF90-0ACA-845C-62EA-EB1091D8C51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 rot="10800000">
            <a:off x="1653261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8" name="Espace réservé du texte 48">
            <a:extLst>
              <a:ext uri="{FF2B5EF4-FFF2-40B4-BE49-F238E27FC236}">
                <a16:creationId xmlns:a16="http://schemas.microsoft.com/office/drawing/2014/main" id="{3F1E5121-7126-7938-1D21-4D027424C4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 rot="10800000">
            <a:off x="4556350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9" name="Espace réservé du texte 48">
            <a:extLst>
              <a:ext uri="{FF2B5EF4-FFF2-40B4-BE49-F238E27FC236}">
                <a16:creationId xmlns:a16="http://schemas.microsoft.com/office/drawing/2014/main" id="{4BB16B14-A5B0-B998-1C97-19AC8329F23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 rot="10800000">
            <a:off x="7459439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0" name="Espace réservé du texte 48">
            <a:extLst>
              <a:ext uri="{FF2B5EF4-FFF2-40B4-BE49-F238E27FC236}">
                <a16:creationId xmlns:a16="http://schemas.microsoft.com/office/drawing/2014/main" id="{AA184C90-3A63-6CB0-C85B-22FF47BC56B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 rot="10800000">
            <a:off x="10362525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1" name="Espace réservé du texte 48">
            <a:extLst>
              <a:ext uri="{FF2B5EF4-FFF2-40B4-BE49-F238E27FC236}">
                <a16:creationId xmlns:a16="http://schemas.microsoft.com/office/drawing/2014/main" id="{412587E8-2A50-4120-4BDB-84C9F2ECB7A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128803" y="3699354"/>
            <a:ext cx="176213" cy="107163"/>
          </a:xfrm>
          <a:prstGeom prst="triangle">
            <a:avLst/>
          </a:prstGeom>
          <a:solidFill>
            <a:srgbClr val="CFE5B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2" name="Espace réservé du texte 48">
            <a:extLst>
              <a:ext uri="{FF2B5EF4-FFF2-40B4-BE49-F238E27FC236}">
                <a16:creationId xmlns:a16="http://schemas.microsoft.com/office/drawing/2014/main" id="{4326EE65-414D-6BC0-6238-9A2D7DFD556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000719" y="3699354"/>
            <a:ext cx="176213" cy="107163"/>
          </a:xfrm>
          <a:prstGeom prst="triangle">
            <a:avLst/>
          </a:prstGeom>
          <a:solidFill>
            <a:srgbClr val="CFE5B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3" name="Espace réservé du texte 48">
            <a:extLst>
              <a:ext uri="{FF2B5EF4-FFF2-40B4-BE49-F238E27FC236}">
                <a16:creationId xmlns:a16="http://schemas.microsoft.com/office/drawing/2014/main" id="{85BFDED3-FD91-181D-903A-DF3C53667C2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928132" y="3699354"/>
            <a:ext cx="176213" cy="107163"/>
          </a:xfrm>
          <a:prstGeom prst="triangle">
            <a:avLst/>
          </a:prstGeom>
          <a:solidFill>
            <a:srgbClr val="CFE5B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6028DE62-2F09-A669-A9F5-7B72D2909F6B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7" name="Graphique 116">
            <a:extLst>
              <a:ext uri="{FF2B5EF4-FFF2-40B4-BE49-F238E27FC236}">
                <a16:creationId xmlns:a16="http://schemas.microsoft.com/office/drawing/2014/main" id="{5E7BF5DC-68D3-084F-6CC1-4402472D103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8100000">
            <a:off x="10232784" y="1130213"/>
            <a:ext cx="4749538" cy="2297331"/>
          </a:xfrm>
          <a:custGeom>
            <a:avLst/>
            <a:gdLst>
              <a:gd name="connsiteX0" fmla="*/ 1750973 w 4573059"/>
              <a:gd name="connsiteY0" fmla="*/ 2211969 h 2211969"/>
              <a:gd name="connsiteX1" fmla="*/ 2931827 w 4573059"/>
              <a:gd name="connsiteY1" fmla="*/ 1031115 h 2211969"/>
              <a:gd name="connsiteX2" fmla="*/ 2868966 w 4573059"/>
              <a:gd name="connsiteY2" fmla="*/ 968253 h 2211969"/>
              <a:gd name="connsiteX3" fmla="*/ 3837218 w 4573059"/>
              <a:gd name="connsiteY3" fmla="*/ 0 h 2211969"/>
              <a:gd name="connsiteX4" fmla="*/ 4573059 w 4573059"/>
              <a:gd name="connsiteY4" fmla="*/ 0 h 2211969"/>
              <a:gd name="connsiteX5" fmla="*/ 4573059 w 4573059"/>
              <a:gd name="connsiteY5" fmla="*/ 2211969 h 2211969"/>
              <a:gd name="connsiteX6" fmla="*/ 0 w 4573059"/>
              <a:gd name="connsiteY6" fmla="*/ 2211969 h 2211969"/>
              <a:gd name="connsiteX7" fmla="*/ 0 w 4573059"/>
              <a:gd name="connsiteY7" fmla="*/ 1439943 h 2211969"/>
              <a:gd name="connsiteX8" fmla="*/ 453276 w 4573059"/>
              <a:gd name="connsiteY8" fmla="*/ 1893219 h 2211969"/>
              <a:gd name="connsiteX9" fmla="*/ 414695 w 4573059"/>
              <a:gd name="connsiteY9" fmla="*/ 1931801 h 2211969"/>
              <a:gd name="connsiteX10" fmla="*/ 694863 w 4573059"/>
              <a:gd name="connsiteY10" fmla="*/ 2211969 h 221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3059" h="2211969">
                <a:moveTo>
                  <a:pt x="1750973" y="2211969"/>
                </a:moveTo>
                <a:lnTo>
                  <a:pt x="2931827" y="1031115"/>
                </a:lnTo>
                <a:lnTo>
                  <a:pt x="2868966" y="968253"/>
                </a:lnTo>
                <a:lnTo>
                  <a:pt x="3837218" y="0"/>
                </a:lnTo>
                <a:lnTo>
                  <a:pt x="4573059" y="0"/>
                </a:lnTo>
                <a:lnTo>
                  <a:pt x="4573059" y="2211969"/>
                </a:lnTo>
                <a:close/>
                <a:moveTo>
                  <a:pt x="0" y="2211969"/>
                </a:moveTo>
                <a:lnTo>
                  <a:pt x="0" y="1439943"/>
                </a:lnTo>
                <a:lnTo>
                  <a:pt x="453276" y="1893219"/>
                </a:lnTo>
                <a:lnTo>
                  <a:pt x="414695" y="1931801"/>
                </a:lnTo>
                <a:lnTo>
                  <a:pt x="694863" y="2211969"/>
                </a:lnTo>
                <a:close/>
              </a:path>
            </a:pathLst>
          </a:cu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29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2E0288-87DD-CAAA-48BD-5F558B3EF9B6}"/>
              </a:ext>
            </a:extLst>
          </p:cNvPr>
          <p:cNvSpPr/>
          <p:nvPr userDrawn="1"/>
        </p:nvSpPr>
        <p:spPr>
          <a:xfrm flipH="1">
            <a:off x="0" y="3809580"/>
            <a:ext cx="12192000" cy="3048418"/>
          </a:xfrm>
          <a:prstGeom prst="rect">
            <a:avLst/>
          </a:prstGeom>
          <a:solidFill>
            <a:srgbClr val="DE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33" name="Graphique 32">
            <a:extLst>
              <a:ext uri="{FF2B5EF4-FFF2-40B4-BE49-F238E27FC236}">
                <a16:creationId xmlns:a16="http://schemas.microsoft.com/office/drawing/2014/main" id="{980A7BD6-5472-E83F-4F9C-83D23EA38C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67" t="4489" r="-8015" b="-4489"/>
          <a:stretch/>
        </p:blipFill>
        <p:spPr>
          <a:xfrm rot="5400000">
            <a:off x="8322956" y="-456971"/>
            <a:ext cx="1666878" cy="2579932"/>
          </a:xfrm>
          <a:prstGeom prst="rect">
            <a:avLst/>
          </a:prstGeom>
        </p:spPr>
      </p:pic>
      <p:sp>
        <p:nvSpPr>
          <p:cNvPr id="38" name="Espace réservé du texte 64">
            <a:extLst>
              <a:ext uri="{FF2B5EF4-FFF2-40B4-BE49-F238E27FC236}">
                <a16:creationId xmlns:a16="http://schemas.microsoft.com/office/drawing/2014/main" id="{F85B30E1-F74D-147A-6AE6-3F7DF45F3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2338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0" name="Titre 38">
            <a:extLst>
              <a:ext uri="{FF2B5EF4-FFF2-40B4-BE49-F238E27FC236}">
                <a16:creationId xmlns:a16="http://schemas.microsoft.com/office/drawing/2014/main" id="{9F8FB10E-3940-FE97-633A-7A9C0E9B4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255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78" name="Espace réservé du texte 65">
            <a:extLst>
              <a:ext uri="{FF2B5EF4-FFF2-40B4-BE49-F238E27FC236}">
                <a16:creationId xmlns:a16="http://schemas.microsoft.com/office/drawing/2014/main" id="{11D80490-6658-D65E-86A6-5696E76BFBC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32605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2D0051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79" name="Espace réservé du texte 65">
            <a:extLst>
              <a:ext uri="{FF2B5EF4-FFF2-40B4-BE49-F238E27FC236}">
                <a16:creationId xmlns:a16="http://schemas.microsoft.com/office/drawing/2014/main" id="{84E8ACE7-D8F2-480D-275D-9FD03E37543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35694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2D0051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0" name="Espace réservé du texte 65">
            <a:extLst>
              <a:ext uri="{FF2B5EF4-FFF2-40B4-BE49-F238E27FC236}">
                <a16:creationId xmlns:a16="http://schemas.microsoft.com/office/drawing/2014/main" id="{3AB459EC-2988-3420-6FD1-6DE6C6D2497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38783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2D0051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1" name="Espace réservé du texte 65">
            <a:extLst>
              <a:ext uri="{FF2B5EF4-FFF2-40B4-BE49-F238E27FC236}">
                <a16:creationId xmlns:a16="http://schemas.microsoft.com/office/drawing/2014/main" id="{D6D70688-8503-269F-E16A-3A1794066A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941869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2D0051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2" name="Espace réservé du texte 65">
            <a:extLst>
              <a:ext uri="{FF2B5EF4-FFF2-40B4-BE49-F238E27FC236}">
                <a16:creationId xmlns:a16="http://schemas.microsoft.com/office/drawing/2014/main" id="{79715B2A-B309-6930-54E3-668245CF6D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708147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2D0051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3" name="Espace réservé du texte 65">
            <a:extLst>
              <a:ext uri="{FF2B5EF4-FFF2-40B4-BE49-F238E27FC236}">
                <a16:creationId xmlns:a16="http://schemas.microsoft.com/office/drawing/2014/main" id="{6146B41F-9D2B-28BA-9D78-050F50D733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80063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2D0051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4" name="Espace réservé du texte 65">
            <a:extLst>
              <a:ext uri="{FF2B5EF4-FFF2-40B4-BE49-F238E27FC236}">
                <a16:creationId xmlns:a16="http://schemas.microsoft.com/office/drawing/2014/main" id="{4438772E-2B63-5E2D-7CDB-FBF58E5FDC6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07476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2D0051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5" name="Espace réservé du texte 21">
            <a:extLst>
              <a:ext uri="{FF2B5EF4-FFF2-40B4-BE49-F238E27FC236}">
                <a16:creationId xmlns:a16="http://schemas.microsoft.com/office/drawing/2014/main" id="{26BAC498-618C-EC31-FCD6-A89F1A14F5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5231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86" name="Espace réservé du texte 33">
            <a:extLst>
              <a:ext uri="{FF2B5EF4-FFF2-40B4-BE49-F238E27FC236}">
                <a16:creationId xmlns:a16="http://schemas.microsoft.com/office/drawing/2014/main" id="{99218CFB-8A17-A6FB-1B08-6DD6B41D8B6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5231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r>
              <a:rPr lang="fr-FR" dirty="0"/>
              <a:t> </a:t>
            </a:r>
          </a:p>
        </p:txBody>
      </p:sp>
      <p:sp>
        <p:nvSpPr>
          <p:cNvPr id="87" name="Espace réservé du texte 21">
            <a:extLst>
              <a:ext uri="{FF2B5EF4-FFF2-40B4-BE49-F238E27FC236}">
                <a16:creationId xmlns:a16="http://schemas.microsoft.com/office/drawing/2014/main" id="{5E914272-A3F5-FD4C-5AF6-E319EAF158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2700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88" name="Espace réservé du texte 33">
            <a:extLst>
              <a:ext uri="{FF2B5EF4-FFF2-40B4-BE49-F238E27FC236}">
                <a16:creationId xmlns:a16="http://schemas.microsoft.com/office/drawing/2014/main" id="{4C1EB599-9114-CC8F-B341-BD41022D84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700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89" name="Espace réservé du texte 21">
            <a:extLst>
              <a:ext uri="{FF2B5EF4-FFF2-40B4-BE49-F238E27FC236}">
                <a16:creationId xmlns:a16="http://schemas.microsoft.com/office/drawing/2014/main" id="{276B089B-0E8F-83B8-E18B-682F0E574B6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4809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0" name="Espace réservé du texte 33">
            <a:extLst>
              <a:ext uri="{FF2B5EF4-FFF2-40B4-BE49-F238E27FC236}">
                <a16:creationId xmlns:a16="http://schemas.microsoft.com/office/drawing/2014/main" id="{6BE740F6-79C2-57DC-642B-BD8244675F7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4809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1" name="Espace réservé du texte 21">
            <a:extLst>
              <a:ext uri="{FF2B5EF4-FFF2-40B4-BE49-F238E27FC236}">
                <a16:creationId xmlns:a16="http://schemas.microsoft.com/office/drawing/2014/main" id="{2D7E76A5-2709-4377-5421-A33D1766F8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5997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2" name="Espace réservé du texte 33">
            <a:extLst>
              <a:ext uri="{FF2B5EF4-FFF2-40B4-BE49-F238E27FC236}">
                <a16:creationId xmlns:a16="http://schemas.microsoft.com/office/drawing/2014/main" id="{0A59C132-377D-D74D-7312-7AAA8B99C3E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5998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3" name="Espace réservé du texte 21">
            <a:extLst>
              <a:ext uri="{FF2B5EF4-FFF2-40B4-BE49-F238E27FC236}">
                <a16:creationId xmlns:a16="http://schemas.microsoft.com/office/drawing/2014/main" id="{984FCCC9-302B-64A6-ED63-11488C629A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77542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6827B80C-CC24-911C-C128-6F402C4CB8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77543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5" name="Espace réservé du texte 21">
            <a:extLst>
              <a:ext uri="{FF2B5EF4-FFF2-40B4-BE49-F238E27FC236}">
                <a16:creationId xmlns:a16="http://schemas.microsoft.com/office/drawing/2014/main" id="{B91310C1-035A-0236-C0FF-65F151F5E1A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7542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6" name="Espace réservé du texte 33">
            <a:extLst>
              <a:ext uri="{FF2B5EF4-FFF2-40B4-BE49-F238E27FC236}">
                <a16:creationId xmlns:a16="http://schemas.microsoft.com/office/drawing/2014/main" id="{3AF2BCB2-1DC7-EF21-42EB-E6595F49B6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7543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7" name="Espace réservé du texte 21">
            <a:extLst>
              <a:ext uri="{FF2B5EF4-FFF2-40B4-BE49-F238E27FC236}">
                <a16:creationId xmlns:a16="http://schemas.microsoft.com/office/drawing/2014/main" id="{B9F05800-80E2-2D95-E349-53C0A56F97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87375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8" name="Espace réservé du texte 33">
            <a:extLst>
              <a:ext uri="{FF2B5EF4-FFF2-40B4-BE49-F238E27FC236}">
                <a16:creationId xmlns:a16="http://schemas.microsoft.com/office/drawing/2014/main" id="{3B7EB9A5-B96A-6413-E57D-FBC32CC5E2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87376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r>
              <a:rPr lang="fr-FR" dirty="0"/>
              <a:t> </a:t>
            </a:r>
          </a:p>
        </p:txBody>
      </p:sp>
      <p:sp>
        <p:nvSpPr>
          <p:cNvPr id="107" name="Espace réservé du texte 48">
            <a:extLst>
              <a:ext uri="{FF2B5EF4-FFF2-40B4-BE49-F238E27FC236}">
                <a16:creationId xmlns:a16="http://schemas.microsoft.com/office/drawing/2014/main" id="{8882DF90-0ACA-845C-62EA-EB1091D8C51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 rot="10800000">
            <a:off x="1653261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8" name="Espace réservé du texte 48">
            <a:extLst>
              <a:ext uri="{FF2B5EF4-FFF2-40B4-BE49-F238E27FC236}">
                <a16:creationId xmlns:a16="http://schemas.microsoft.com/office/drawing/2014/main" id="{3F1E5121-7126-7938-1D21-4D027424C4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 rot="10800000">
            <a:off x="4556350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9" name="Espace réservé du texte 48">
            <a:extLst>
              <a:ext uri="{FF2B5EF4-FFF2-40B4-BE49-F238E27FC236}">
                <a16:creationId xmlns:a16="http://schemas.microsoft.com/office/drawing/2014/main" id="{4BB16B14-A5B0-B998-1C97-19AC8329F23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 rot="10800000">
            <a:off x="7459439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0" name="Espace réservé du texte 48">
            <a:extLst>
              <a:ext uri="{FF2B5EF4-FFF2-40B4-BE49-F238E27FC236}">
                <a16:creationId xmlns:a16="http://schemas.microsoft.com/office/drawing/2014/main" id="{AA184C90-3A63-6CB0-C85B-22FF47BC56B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 rot="10800000">
            <a:off x="10362525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1" name="Espace réservé du texte 48">
            <a:extLst>
              <a:ext uri="{FF2B5EF4-FFF2-40B4-BE49-F238E27FC236}">
                <a16:creationId xmlns:a16="http://schemas.microsoft.com/office/drawing/2014/main" id="{412587E8-2A50-4120-4BDB-84C9F2ECB7A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128803" y="3699354"/>
            <a:ext cx="176213" cy="107163"/>
          </a:xfrm>
          <a:prstGeom prst="triangle">
            <a:avLst/>
          </a:prstGeom>
          <a:solidFill>
            <a:srgbClr val="DEC5FF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2" name="Espace réservé du texte 48">
            <a:extLst>
              <a:ext uri="{FF2B5EF4-FFF2-40B4-BE49-F238E27FC236}">
                <a16:creationId xmlns:a16="http://schemas.microsoft.com/office/drawing/2014/main" id="{4326EE65-414D-6BC0-6238-9A2D7DFD556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000719" y="3699354"/>
            <a:ext cx="176213" cy="107163"/>
          </a:xfrm>
          <a:prstGeom prst="triangle">
            <a:avLst/>
          </a:prstGeom>
          <a:solidFill>
            <a:srgbClr val="DEC5FF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3" name="Espace réservé du texte 48">
            <a:extLst>
              <a:ext uri="{FF2B5EF4-FFF2-40B4-BE49-F238E27FC236}">
                <a16:creationId xmlns:a16="http://schemas.microsoft.com/office/drawing/2014/main" id="{85BFDED3-FD91-181D-903A-DF3C53667C2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928132" y="3699354"/>
            <a:ext cx="176213" cy="107163"/>
          </a:xfrm>
          <a:prstGeom prst="triangle">
            <a:avLst/>
          </a:prstGeom>
          <a:solidFill>
            <a:srgbClr val="DEC5FF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6028DE62-2F09-A669-A9F5-7B72D2909F6B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7" name="Graphique 116">
            <a:extLst>
              <a:ext uri="{FF2B5EF4-FFF2-40B4-BE49-F238E27FC236}">
                <a16:creationId xmlns:a16="http://schemas.microsoft.com/office/drawing/2014/main" id="{5E7BF5DC-68D3-084F-6CC1-4402472D103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8100000">
            <a:off x="10232784" y="1130213"/>
            <a:ext cx="4749538" cy="2297331"/>
          </a:xfrm>
          <a:custGeom>
            <a:avLst/>
            <a:gdLst>
              <a:gd name="connsiteX0" fmla="*/ 1750973 w 4573059"/>
              <a:gd name="connsiteY0" fmla="*/ 2211969 h 2211969"/>
              <a:gd name="connsiteX1" fmla="*/ 2931827 w 4573059"/>
              <a:gd name="connsiteY1" fmla="*/ 1031115 h 2211969"/>
              <a:gd name="connsiteX2" fmla="*/ 2868966 w 4573059"/>
              <a:gd name="connsiteY2" fmla="*/ 968253 h 2211969"/>
              <a:gd name="connsiteX3" fmla="*/ 3837218 w 4573059"/>
              <a:gd name="connsiteY3" fmla="*/ 0 h 2211969"/>
              <a:gd name="connsiteX4" fmla="*/ 4573059 w 4573059"/>
              <a:gd name="connsiteY4" fmla="*/ 0 h 2211969"/>
              <a:gd name="connsiteX5" fmla="*/ 4573059 w 4573059"/>
              <a:gd name="connsiteY5" fmla="*/ 2211969 h 2211969"/>
              <a:gd name="connsiteX6" fmla="*/ 0 w 4573059"/>
              <a:gd name="connsiteY6" fmla="*/ 2211969 h 2211969"/>
              <a:gd name="connsiteX7" fmla="*/ 0 w 4573059"/>
              <a:gd name="connsiteY7" fmla="*/ 1439943 h 2211969"/>
              <a:gd name="connsiteX8" fmla="*/ 453276 w 4573059"/>
              <a:gd name="connsiteY8" fmla="*/ 1893219 h 2211969"/>
              <a:gd name="connsiteX9" fmla="*/ 414695 w 4573059"/>
              <a:gd name="connsiteY9" fmla="*/ 1931801 h 2211969"/>
              <a:gd name="connsiteX10" fmla="*/ 694863 w 4573059"/>
              <a:gd name="connsiteY10" fmla="*/ 2211969 h 221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3059" h="2211969">
                <a:moveTo>
                  <a:pt x="1750973" y="2211969"/>
                </a:moveTo>
                <a:lnTo>
                  <a:pt x="2931827" y="1031115"/>
                </a:lnTo>
                <a:lnTo>
                  <a:pt x="2868966" y="968253"/>
                </a:lnTo>
                <a:lnTo>
                  <a:pt x="3837218" y="0"/>
                </a:lnTo>
                <a:lnTo>
                  <a:pt x="4573059" y="0"/>
                </a:lnTo>
                <a:lnTo>
                  <a:pt x="4573059" y="2211969"/>
                </a:lnTo>
                <a:close/>
                <a:moveTo>
                  <a:pt x="0" y="2211969"/>
                </a:moveTo>
                <a:lnTo>
                  <a:pt x="0" y="1439943"/>
                </a:lnTo>
                <a:lnTo>
                  <a:pt x="453276" y="1893219"/>
                </a:lnTo>
                <a:lnTo>
                  <a:pt x="414695" y="1931801"/>
                </a:lnTo>
                <a:lnTo>
                  <a:pt x="694863" y="2211969"/>
                </a:lnTo>
                <a:close/>
              </a:path>
            </a:pathLst>
          </a:cu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665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2E0288-87DD-CAAA-48BD-5F558B3EF9B6}"/>
              </a:ext>
            </a:extLst>
          </p:cNvPr>
          <p:cNvSpPr/>
          <p:nvPr userDrawn="1"/>
        </p:nvSpPr>
        <p:spPr>
          <a:xfrm flipH="1">
            <a:off x="0" y="3809580"/>
            <a:ext cx="12192000" cy="3048418"/>
          </a:xfrm>
          <a:prstGeom prst="rect">
            <a:avLst/>
          </a:prstGeom>
          <a:solidFill>
            <a:srgbClr val="F6A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33" name="Graphique 32">
            <a:extLst>
              <a:ext uri="{FF2B5EF4-FFF2-40B4-BE49-F238E27FC236}">
                <a16:creationId xmlns:a16="http://schemas.microsoft.com/office/drawing/2014/main" id="{980A7BD6-5472-E83F-4F9C-83D23EA38C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67" t="4489" r="-8015" b="-4489"/>
          <a:stretch/>
        </p:blipFill>
        <p:spPr>
          <a:xfrm rot="5400000">
            <a:off x="8322956" y="-456971"/>
            <a:ext cx="1666878" cy="2579932"/>
          </a:xfrm>
          <a:prstGeom prst="rect">
            <a:avLst/>
          </a:prstGeom>
        </p:spPr>
      </p:pic>
      <p:sp>
        <p:nvSpPr>
          <p:cNvPr id="38" name="Espace réservé du texte 64">
            <a:extLst>
              <a:ext uri="{FF2B5EF4-FFF2-40B4-BE49-F238E27FC236}">
                <a16:creationId xmlns:a16="http://schemas.microsoft.com/office/drawing/2014/main" id="{F85B30E1-F74D-147A-6AE6-3F7DF45F3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2338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0" name="Titre 38">
            <a:extLst>
              <a:ext uri="{FF2B5EF4-FFF2-40B4-BE49-F238E27FC236}">
                <a16:creationId xmlns:a16="http://schemas.microsoft.com/office/drawing/2014/main" id="{9F8FB10E-3940-FE97-633A-7A9C0E9B4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255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78" name="Espace réservé du texte 65">
            <a:extLst>
              <a:ext uri="{FF2B5EF4-FFF2-40B4-BE49-F238E27FC236}">
                <a16:creationId xmlns:a16="http://schemas.microsoft.com/office/drawing/2014/main" id="{11D80490-6658-D65E-86A6-5696E76BFBC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32605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A50062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79" name="Espace réservé du texte 65">
            <a:extLst>
              <a:ext uri="{FF2B5EF4-FFF2-40B4-BE49-F238E27FC236}">
                <a16:creationId xmlns:a16="http://schemas.microsoft.com/office/drawing/2014/main" id="{84E8ACE7-D8F2-480D-275D-9FD03E37543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35694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A50062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0" name="Espace réservé du texte 65">
            <a:extLst>
              <a:ext uri="{FF2B5EF4-FFF2-40B4-BE49-F238E27FC236}">
                <a16:creationId xmlns:a16="http://schemas.microsoft.com/office/drawing/2014/main" id="{3AB459EC-2988-3420-6FD1-6DE6C6D2497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38783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A50062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1" name="Espace réservé du texte 65">
            <a:extLst>
              <a:ext uri="{FF2B5EF4-FFF2-40B4-BE49-F238E27FC236}">
                <a16:creationId xmlns:a16="http://schemas.microsoft.com/office/drawing/2014/main" id="{D6D70688-8503-269F-E16A-3A1794066A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941869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A50062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2" name="Espace réservé du texte 65">
            <a:extLst>
              <a:ext uri="{FF2B5EF4-FFF2-40B4-BE49-F238E27FC236}">
                <a16:creationId xmlns:a16="http://schemas.microsoft.com/office/drawing/2014/main" id="{79715B2A-B309-6930-54E3-668245CF6D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708147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A50062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3" name="Espace réservé du texte 65">
            <a:extLst>
              <a:ext uri="{FF2B5EF4-FFF2-40B4-BE49-F238E27FC236}">
                <a16:creationId xmlns:a16="http://schemas.microsoft.com/office/drawing/2014/main" id="{6146B41F-9D2B-28BA-9D78-050F50D733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80063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A50062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4" name="Espace réservé du texte 65">
            <a:extLst>
              <a:ext uri="{FF2B5EF4-FFF2-40B4-BE49-F238E27FC236}">
                <a16:creationId xmlns:a16="http://schemas.microsoft.com/office/drawing/2014/main" id="{4438772E-2B63-5E2D-7CDB-FBF58E5FDC6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07476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A50062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5" name="Espace réservé du texte 21">
            <a:extLst>
              <a:ext uri="{FF2B5EF4-FFF2-40B4-BE49-F238E27FC236}">
                <a16:creationId xmlns:a16="http://schemas.microsoft.com/office/drawing/2014/main" id="{26BAC498-618C-EC31-FCD6-A89F1A14F5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5231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86" name="Espace réservé du texte 33">
            <a:extLst>
              <a:ext uri="{FF2B5EF4-FFF2-40B4-BE49-F238E27FC236}">
                <a16:creationId xmlns:a16="http://schemas.microsoft.com/office/drawing/2014/main" id="{99218CFB-8A17-A6FB-1B08-6DD6B41D8B6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5231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r>
              <a:rPr lang="fr-FR" dirty="0"/>
              <a:t> </a:t>
            </a:r>
          </a:p>
        </p:txBody>
      </p:sp>
      <p:sp>
        <p:nvSpPr>
          <p:cNvPr id="87" name="Espace réservé du texte 21">
            <a:extLst>
              <a:ext uri="{FF2B5EF4-FFF2-40B4-BE49-F238E27FC236}">
                <a16:creationId xmlns:a16="http://schemas.microsoft.com/office/drawing/2014/main" id="{5E914272-A3F5-FD4C-5AF6-E319EAF158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2700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88" name="Espace réservé du texte 33">
            <a:extLst>
              <a:ext uri="{FF2B5EF4-FFF2-40B4-BE49-F238E27FC236}">
                <a16:creationId xmlns:a16="http://schemas.microsoft.com/office/drawing/2014/main" id="{4C1EB599-9114-CC8F-B341-BD41022D84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700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89" name="Espace réservé du texte 21">
            <a:extLst>
              <a:ext uri="{FF2B5EF4-FFF2-40B4-BE49-F238E27FC236}">
                <a16:creationId xmlns:a16="http://schemas.microsoft.com/office/drawing/2014/main" id="{276B089B-0E8F-83B8-E18B-682F0E574B6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4809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0" name="Espace réservé du texte 33">
            <a:extLst>
              <a:ext uri="{FF2B5EF4-FFF2-40B4-BE49-F238E27FC236}">
                <a16:creationId xmlns:a16="http://schemas.microsoft.com/office/drawing/2014/main" id="{6BE740F6-79C2-57DC-642B-BD8244675F7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4809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1" name="Espace réservé du texte 21">
            <a:extLst>
              <a:ext uri="{FF2B5EF4-FFF2-40B4-BE49-F238E27FC236}">
                <a16:creationId xmlns:a16="http://schemas.microsoft.com/office/drawing/2014/main" id="{2D7E76A5-2709-4377-5421-A33D1766F8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5997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2" name="Espace réservé du texte 33">
            <a:extLst>
              <a:ext uri="{FF2B5EF4-FFF2-40B4-BE49-F238E27FC236}">
                <a16:creationId xmlns:a16="http://schemas.microsoft.com/office/drawing/2014/main" id="{0A59C132-377D-D74D-7312-7AAA8B99C3E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5998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3" name="Espace réservé du texte 21">
            <a:extLst>
              <a:ext uri="{FF2B5EF4-FFF2-40B4-BE49-F238E27FC236}">
                <a16:creationId xmlns:a16="http://schemas.microsoft.com/office/drawing/2014/main" id="{984FCCC9-302B-64A6-ED63-11488C629A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77542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6827B80C-CC24-911C-C128-6F402C4CB8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77543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r>
              <a:rPr lang="fr-FR" dirty="0"/>
              <a:t> </a:t>
            </a:r>
          </a:p>
        </p:txBody>
      </p:sp>
      <p:sp>
        <p:nvSpPr>
          <p:cNvPr id="95" name="Espace réservé du texte 21">
            <a:extLst>
              <a:ext uri="{FF2B5EF4-FFF2-40B4-BE49-F238E27FC236}">
                <a16:creationId xmlns:a16="http://schemas.microsoft.com/office/drawing/2014/main" id="{B91310C1-035A-0236-C0FF-65F151F5E1A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7542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6" name="Espace réservé du texte 33">
            <a:extLst>
              <a:ext uri="{FF2B5EF4-FFF2-40B4-BE49-F238E27FC236}">
                <a16:creationId xmlns:a16="http://schemas.microsoft.com/office/drawing/2014/main" id="{3AF2BCB2-1DC7-EF21-42EB-E6595F49B6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7543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7" name="Espace réservé du texte 21">
            <a:extLst>
              <a:ext uri="{FF2B5EF4-FFF2-40B4-BE49-F238E27FC236}">
                <a16:creationId xmlns:a16="http://schemas.microsoft.com/office/drawing/2014/main" id="{B9F05800-80E2-2D95-E349-53C0A56F97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87375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8" name="Espace réservé du texte 33">
            <a:extLst>
              <a:ext uri="{FF2B5EF4-FFF2-40B4-BE49-F238E27FC236}">
                <a16:creationId xmlns:a16="http://schemas.microsoft.com/office/drawing/2014/main" id="{3B7EB9A5-B96A-6413-E57D-FBC32CC5E2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87376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107" name="Espace réservé du texte 48">
            <a:extLst>
              <a:ext uri="{FF2B5EF4-FFF2-40B4-BE49-F238E27FC236}">
                <a16:creationId xmlns:a16="http://schemas.microsoft.com/office/drawing/2014/main" id="{8882DF90-0ACA-845C-62EA-EB1091D8C51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 rot="10800000">
            <a:off x="1653261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8" name="Espace réservé du texte 48">
            <a:extLst>
              <a:ext uri="{FF2B5EF4-FFF2-40B4-BE49-F238E27FC236}">
                <a16:creationId xmlns:a16="http://schemas.microsoft.com/office/drawing/2014/main" id="{3F1E5121-7126-7938-1D21-4D027424C4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 rot="10800000">
            <a:off x="4556350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9" name="Espace réservé du texte 48">
            <a:extLst>
              <a:ext uri="{FF2B5EF4-FFF2-40B4-BE49-F238E27FC236}">
                <a16:creationId xmlns:a16="http://schemas.microsoft.com/office/drawing/2014/main" id="{4BB16B14-A5B0-B998-1C97-19AC8329F23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 rot="10800000">
            <a:off x="7459439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0" name="Espace réservé du texte 48">
            <a:extLst>
              <a:ext uri="{FF2B5EF4-FFF2-40B4-BE49-F238E27FC236}">
                <a16:creationId xmlns:a16="http://schemas.microsoft.com/office/drawing/2014/main" id="{AA184C90-3A63-6CB0-C85B-22FF47BC56B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 rot="10800000">
            <a:off x="10362525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1" name="Espace réservé du texte 48">
            <a:extLst>
              <a:ext uri="{FF2B5EF4-FFF2-40B4-BE49-F238E27FC236}">
                <a16:creationId xmlns:a16="http://schemas.microsoft.com/office/drawing/2014/main" id="{412587E8-2A50-4120-4BDB-84C9F2ECB7A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128803" y="3699354"/>
            <a:ext cx="176213" cy="107163"/>
          </a:xfrm>
          <a:prstGeom prst="triangle">
            <a:avLst/>
          </a:prstGeom>
          <a:solidFill>
            <a:srgbClr val="F6A7D7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2" name="Espace réservé du texte 48">
            <a:extLst>
              <a:ext uri="{FF2B5EF4-FFF2-40B4-BE49-F238E27FC236}">
                <a16:creationId xmlns:a16="http://schemas.microsoft.com/office/drawing/2014/main" id="{4326EE65-414D-6BC0-6238-9A2D7DFD556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000719" y="3699354"/>
            <a:ext cx="176213" cy="107163"/>
          </a:xfrm>
          <a:prstGeom prst="triangle">
            <a:avLst/>
          </a:prstGeom>
          <a:solidFill>
            <a:srgbClr val="F6A7D7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3" name="Espace réservé du texte 48">
            <a:extLst>
              <a:ext uri="{FF2B5EF4-FFF2-40B4-BE49-F238E27FC236}">
                <a16:creationId xmlns:a16="http://schemas.microsoft.com/office/drawing/2014/main" id="{85BFDED3-FD91-181D-903A-DF3C53667C2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928132" y="3699354"/>
            <a:ext cx="176213" cy="107163"/>
          </a:xfrm>
          <a:prstGeom prst="triangle">
            <a:avLst/>
          </a:prstGeom>
          <a:solidFill>
            <a:srgbClr val="F6A7D7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6028DE62-2F09-A669-A9F5-7B72D2909F6B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9" name="Graphique 38">
            <a:extLst>
              <a:ext uri="{FF2B5EF4-FFF2-40B4-BE49-F238E27FC236}">
                <a16:creationId xmlns:a16="http://schemas.microsoft.com/office/drawing/2014/main" id="{FF20586D-117D-F5FB-37D5-BB8612C5E4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8100000">
            <a:off x="10232784" y="1130213"/>
            <a:ext cx="4749538" cy="2297331"/>
          </a:xfrm>
          <a:custGeom>
            <a:avLst/>
            <a:gdLst>
              <a:gd name="connsiteX0" fmla="*/ 1750973 w 4573059"/>
              <a:gd name="connsiteY0" fmla="*/ 2211969 h 2211969"/>
              <a:gd name="connsiteX1" fmla="*/ 2931827 w 4573059"/>
              <a:gd name="connsiteY1" fmla="*/ 1031115 h 2211969"/>
              <a:gd name="connsiteX2" fmla="*/ 2868966 w 4573059"/>
              <a:gd name="connsiteY2" fmla="*/ 968253 h 2211969"/>
              <a:gd name="connsiteX3" fmla="*/ 3837218 w 4573059"/>
              <a:gd name="connsiteY3" fmla="*/ 0 h 2211969"/>
              <a:gd name="connsiteX4" fmla="*/ 4573059 w 4573059"/>
              <a:gd name="connsiteY4" fmla="*/ 0 h 2211969"/>
              <a:gd name="connsiteX5" fmla="*/ 4573059 w 4573059"/>
              <a:gd name="connsiteY5" fmla="*/ 2211969 h 2211969"/>
              <a:gd name="connsiteX6" fmla="*/ 0 w 4573059"/>
              <a:gd name="connsiteY6" fmla="*/ 2211969 h 2211969"/>
              <a:gd name="connsiteX7" fmla="*/ 0 w 4573059"/>
              <a:gd name="connsiteY7" fmla="*/ 1439943 h 2211969"/>
              <a:gd name="connsiteX8" fmla="*/ 453276 w 4573059"/>
              <a:gd name="connsiteY8" fmla="*/ 1893219 h 2211969"/>
              <a:gd name="connsiteX9" fmla="*/ 414695 w 4573059"/>
              <a:gd name="connsiteY9" fmla="*/ 1931801 h 2211969"/>
              <a:gd name="connsiteX10" fmla="*/ 694863 w 4573059"/>
              <a:gd name="connsiteY10" fmla="*/ 2211969 h 221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3059" h="2211969">
                <a:moveTo>
                  <a:pt x="1750973" y="2211969"/>
                </a:moveTo>
                <a:lnTo>
                  <a:pt x="2931827" y="1031115"/>
                </a:lnTo>
                <a:lnTo>
                  <a:pt x="2868966" y="968253"/>
                </a:lnTo>
                <a:lnTo>
                  <a:pt x="3837218" y="0"/>
                </a:lnTo>
                <a:lnTo>
                  <a:pt x="4573059" y="0"/>
                </a:lnTo>
                <a:lnTo>
                  <a:pt x="4573059" y="2211969"/>
                </a:lnTo>
                <a:close/>
                <a:moveTo>
                  <a:pt x="0" y="2211969"/>
                </a:moveTo>
                <a:lnTo>
                  <a:pt x="0" y="1439943"/>
                </a:lnTo>
                <a:lnTo>
                  <a:pt x="453276" y="1893219"/>
                </a:lnTo>
                <a:lnTo>
                  <a:pt x="414695" y="1931801"/>
                </a:lnTo>
                <a:lnTo>
                  <a:pt x="694863" y="2211969"/>
                </a:lnTo>
                <a:close/>
              </a:path>
            </a:pathLst>
          </a:cu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965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2E0288-87DD-CAAA-48BD-5F558B3EF9B6}"/>
              </a:ext>
            </a:extLst>
          </p:cNvPr>
          <p:cNvSpPr/>
          <p:nvPr userDrawn="1"/>
        </p:nvSpPr>
        <p:spPr>
          <a:xfrm flipH="1">
            <a:off x="0" y="3809580"/>
            <a:ext cx="12192000" cy="3048418"/>
          </a:xfrm>
          <a:prstGeom prst="rect">
            <a:avLst/>
          </a:prstGeom>
          <a:solidFill>
            <a:srgbClr val="F9C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33" name="Graphique 32">
            <a:extLst>
              <a:ext uri="{FF2B5EF4-FFF2-40B4-BE49-F238E27FC236}">
                <a16:creationId xmlns:a16="http://schemas.microsoft.com/office/drawing/2014/main" id="{980A7BD6-5472-E83F-4F9C-83D23EA38C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67" t="4489" r="-8015" b="-4489"/>
          <a:stretch/>
        </p:blipFill>
        <p:spPr>
          <a:xfrm rot="5400000">
            <a:off x="8322956" y="-456971"/>
            <a:ext cx="1666878" cy="2579932"/>
          </a:xfrm>
          <a:prstGeom prst="rect">
            <a:avLst/>
          </a:prstGeom>
        </p:spPr>
      </p:pic>
      <p:sp>
        <p:nvSpPr>
          <p:cNvPr id="38" name="Espace réservé du texte 64">
            <a:extLst>
              <a:ext uri="{FF2B5EF4-FFF2-40B4-BE49-F238E27FC236}">
                <a16:creationId xmlns:a16="http://schemas.microsoft.com/office/drawing/2014/main" id="{F85B30E1-F74D-147A-6AE6-3F7DF45F3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2338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0" name="Titre 38">
            <a:extLst>
              <a:ext uri="{FF2B5EF4-FFF2-40B4-BE49-F238E27FC236}">
                <a16:creationId xmlns:a16="http://schemas.microsoft.com/office/drawing/2014/main" id="{9F8FB10E-3940-FE97-633A-7A9C0E9B4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255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78" name="Espace réservé du texte 65">
            <a:extLst>
              <a:ext uri="{FF2B5EF4-FFF2-40B4-BE49-F238E27FC236}">
                <a16:creationId xmlns:a16="http://schemas.microsoft.com/office/drawing/2014/main" id="{11D80490-6658-D65E-86A6-5696E76BFBC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32605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62003B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79" name="Espace réservé du texte 65">
            <a:extLst>
              <a:ext uri="{FF2B5EF4-FFF2-40B4-BE49-F238E27FC236}">
                <a16:creationId xmlns:a16="http://schemas.microsoft.com/office/drawing/2014/main" id="{84E8ACE7-D8F2-480D-275D-9FD03E37543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35694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62003B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0" name="Espace réservé du texte 65">
            <a:extLst>
              <a:ext uri="{FF2B5EF4-FFF2-40B4-BE49-F238E27FC236}">
                <a16:creationId xmlns:a16="http://schemas.microsoft.com/office/drawing/2014/main" id="{3AB459EC-2988-3420-6FD1-6DE6C6D2497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38783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62003B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1" name="Espace réservé du texte 65">
            <a:extLst>
              <a:ext uri="{FF2B5EF4-FFF2-40B4-BE49-F238E27FC236}">
                <a16:creationId xmlns:a16="http://schemas.microsoft.com/office/drawing/2014/main" id="{D6D70688-8503-269F-E16A-3A1794066A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941869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62003B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2" name="Espace réservé du texte 65">
            <a:extLst>
              <a:ext uri="{FF2B5EF4-FFF2-40B4-BE49-F238E27FC236}">
                <a16:creationId xmlns:a16="http://schemas.microsoft.com/office/drawing/2014/main" id="{79715B2A-B309-6930-54E3-668245CF6D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708147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62003B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3" name="Espace réservé du texte 65">
            <a:extLst>
              <a:ext uri="{FF2B5EF4-FFF2-40B4-BE49-F238E27FC236}">
                <a16:creationId xmlns:a16="http://schemas.microsoft.com/office/drawing/2014/main" id="{6146B41F-9D2B-28BA-9D78-050F50D733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80063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62003B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4" name="Espace réservé du texte 65">
            <a:extLst>
              <a:ext uri="{FF2B5EF4-FFF2-40B4-BE49-F238E27FC236}">
                <a16:creationId xmlns:a16="http://schemas.microsoft.com/office/drawing/2014/main" id="{4438772E-2B63-5E2D-7CDB-FBF58E5FDC6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07476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62003B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5" name="Espace réservé du texte 21">
            <a:extLst>
              <a:ext uri="{FF2B5EF4-FFF2-40B4-BE49-F238E27FC236}">
                <a16:creationId xmlns:a16="http://schemas.microsoft.com/office/drawing/2014/main" id="{26BAC498-618C-EC31-FCD6-A89F1A14F5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5231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86" name="Espace réservé du texte 33">
            <a:extLst>
              <a:ext uri="{FF2B5EF4-FFF2-40B4-BE49-F238E27FC236}">
                <a16:creationId xmlns:a16="http://schemas.microsoft.com/office/drawing/2014/main" id="{99218CFB-8A17-A6FB-1B08-6DD6B41D8B6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5231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r>
              <a:rPr lang="fr-FR" dirty="0"/>
              <a:t> </a:t>
            </a:r>
          </a:p>
        </p:txBody>
      </p:sp>
      <p:sp>
        <p:nvSpPr>
          <p:cNvPr id="87" name="Espace réservé du texte 21">
            <a:extLst>
              <a:ext uri="{FF2B5EF4-FFF2-40B4-BE49-F238E27FC236}">
                <a16:creationId xmlns:a16="http://schemas.microsoft.com/office/drawing/2014/main" id="{5E914272-A3F5-FD4C-5AF6-E319EAF158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2700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88" name="Espace réservé du texte 33">
            <a:extLst>
              <a:ext uri="{FF2B5EF4-FFF2-40B4-BE49-F238E27FC236}">
                <a16:creationId xmlns:a16="http://schemas.microsoft.com/office/drawing/2014/main" id="{4C1EB599-9114-CC8F-B341-BD41022D84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700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89" name="Espace réservé du texte 21">
            <a:extLst>
              <a:ext uri="{FF2B5EF4-FFF2-40B4-BE49-F238E27FC236}">
                <a16:creationId xmlns:a16="http://schemas.microsoft.com/office/drawing/2014/main" id="{276B089B-0E8F-83B8-E18B-682F0E574B6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4809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0" name="Espace réservé du texte 33">
            <a:extLst>
              <a:ext uri="{FF2B5EF4-FFF2-40B4-BE49-F238E27FC236}">
                <a16:creationId xmlns:a16="http://schemas.microsoft.com/office/drawing/2014/main" id="{6BE740F6-79C2-57DC-642B-BD8244675F7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4809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1" name="Espace réservé du texte 21">
            <a:extLst>
              <a:ext uri="{FF2B5EF4-FFF2-40B4-BE49-F238E27FC236}">
                <a16:creationId xmlns:a16="http://schemas.microsoft.com/office/drawing/2014/main" id="{2D7E76A5-2709-4377-5421-A33D1766F8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5997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2" name="Espace réservé du texte 33">
            <a:extLst>
              <a:ext uri="{FF2B5EF4-FFF2-40B4-BE49-F238E27FC236}">
                <a16:creationId xmlns:a16="http://schemas.microsoft.com/office/drawing/2014/main" id="{0A59C132-377D-D74D-7312-7AAA8B99C3E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5998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3" name="Espace réservé du texte 21">
            <a:extLst>
              <a:ext uri="{FF2B5EF4-FFF2-40B4-BE49-F238E27FC236}">
                <a16:creationId xmlns:a16="http://schemas.microsoft.com/office/drawing/2014/main" id="{984FCCC9-302B-64A6-ED63-11488C629A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77542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6827B80C-CC24-911C-C128-6F402C4CB8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77543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r>
              <a:rPr lang="fr-FR" dirty="0"/>
              <a:t> </a:t>
            </a:r>
          </a:p>
        </p:txBody>
      </p:sp>
      <p:sp>
        <p:nvSpPr>
          <p:cNvPr id="95" name="Espace réservé du texte 21">
            <a:extLst>
              <a:ext uri="{FF2B5EF4-FFF2-40B4-BE49-F238E27FC236}">
                <a16:creationId xmlns:a16="http://schemas.microsoft.com/office/drawing/2014/main" id="{B91310C1-035A-0236-C0FF-65F151F5E1A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7542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6" name="Espace réservé du texte 33">
            <a:extLst>
              <a:ext uri="{FF2B5EF4-FFF2-40B4-BE49-F238E27FC236}">
                <a16:creationId xmlns:a16="http://schemas.microsoft.com/office/drawing/2014/main" id="{3AF2BCB2-1DC7-EF21-42EB-E6595F49B6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7543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7" name="Espace réservé du texte 21">
            <a:extLst>
              <a:ext uri="{FF2B5EF4-FFF2-40B4-BE49-F238E27FC236}">
                <a16:creationId xmlns:a16="http://schemas.microsoft.com/office/drawing/2014/main" id="{B9F05800-80E2-2D95-E349-53C0A56F97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87375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8" name="Espace réservé du texte 33">
            <a:extLst>
              <a:ext uri="{FF2B5EF4-FFF2-40B4-BE49-F238E27FC236}">
                <a16:creationId xmlns:a16="http://schemas.microsoft.com/office/drawing/2014/main" id="{3B7EB9A5-B96A-6413-E57D-FBC32CC5E2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87376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107" name="Espace réservé du texte 48">
            <a:extLst>
              <a:ext uri="{FF2B5EF4-FFF2-40B4-BE49-F238E27FC236}">
                <a16:creationId xmlns:a16="http://schemas.microsoft.com/office/drawing/2014/main" id="{8882DF90-0ACA-845C-62EA-EB1091D8C51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 rot="10800000">
            <a:off x="1653261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8" name="Espace réservé du texte 48">
            <a:extLst>
              <a:ext uri="{FF2B5EF4-FFF2-40B4-BE49-F238E27FC236}">
                <a16:creationId xmlns:a16="http://schemas.microsoft.com/office/drawing/2014/main" id="{3F1E5121-7126-7938-1D21-4D027424C4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 rot="10800000">
            <a:off x="4556350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9" name="Espace réservé du texte 48">
            <a:extLst>
              <a:ext uri="{FF2B5EF4-FFF2-40B4-BE49-F238E27FC236}">
                <a16:creationId xmlns:a16="http://schemas.microsoft.com/office/drawing/2014/main" id="{4BB16B14-A5B0-B998-1C97-19AC8329F23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 rot="10800000">
            <a:off x="7459439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0" name="Espace réservé du texte 48">
            <a:extLst>
              <a:ext uri="{FF2B5EF4-FFF2-40B4-BE49-F238E27FC236}">
                <a16:creationId xmlns:a16="http://schemas.microsoft.com/office/drawing/2014/main" id="{AA184C90-3A63-6CB0-C85B-22FF47BC56B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 rot="10800000">
            <a:off x="10362525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1" name="Espace réservé du texte 48">
            <a:extLst>
              <a:ext uri="{FF2B5EF4-FFF2-40B4-BE49-F238E27FC236}">
                <a16:creationId xmlns:a16="http://schemas.microsoft.com/office/drawing/2014/main" id="{412587E8-2A50-4120-4BDB-84C9F2ECB7A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128803" y="3699354"/>
            <a:ext cx="176213" cy="107163"/>
          </a:xfrm>
          <a:prstGeom prst="triangle">
            <a:avLst/>
          </a:prstGeom>
          <a:solidFill>
            <a:srgbClr val="F9CBD2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2" name="Espace réservé du texte 48">
            <a:extLst>
              <a:ext uri="{FF2B5EF4-FFF2-40B4-BE49-F238E27FC236}">
                <a16:creationId xmlns:a16="http://schemas.microsoft.com/office/drawing/2014/main" id="{4326EE65-414D-6BC0-6238-9A2D7DFD556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000719" y="3699354"/>
            <a:ext cx="176213" cy="107163"/>
          </a:xfrm>
          <a:prstGeom prst="triangle">
            <a:avLst/>
          </a:prstGeom>
          <a:solidFill>
            <a:srgbClr val="F9CBD2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3" name="Espace réservé du texte 48">
            <a:extLst>
              <a:ext uri="{FF2B5EF4-FFF2-40B4-BE49-F238E27FC236}">
                <a16:creationId xmlns:a16="http://schemas.microsoft.com/office/drawing/2014/main" id="{85BFDED3-FD91-181D-903A-DF3C53667C2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928132" y="3699354"/>
            <a:ext cx="176213" cy="107163"/>
          </a:xfrm>
          <a:prstGeom prst="triangle">
            <a:avLst/>
          </a:prstGeom>
          <a:solidFill>
            <a:srgbClr val="F9CBD2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6028DE62-2F09-A669-A9F5-7B72D2909F6B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9" name="Graphique 38">
            <a:extLst>
              <a:ext uri="{FF2B5EF4-FFF2-40B4-BE49-F238E27FC236}">
                <a16:creationId xmlns:a16="http://schemas.microsoft.com/office/drawing/2014/main" id="{FF20586D-117D-F5FB-37D5-BB8612C5E4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8100000">
            <a:off x="10232784" y="1130213"/>
            <a:ext cx="4749538" cy="2297331"/>
          </a:xfrm>
          <a:custGeom>
            <a:avLst/>
            <a:gdLst>
              <a:gd name="connsiteX0" fmla="*/ 1750973 w 4573059"/>
              <a:gd name="connsiteY0" fmla="*/ 2211969 h 2211969"/>
              <a:gd name="connsiteX1" fmla="*/ 2931827 w 4573059"/>
              <a:gd name="connsiteY1" fmla="*/ 1031115 h 2211969"/>
              <a:gd name="connsiteX2" fmla="*/ 2868966 w 4573059"/>
              <a:gd name="connsiteY2" fmla="*/ 968253 h 2211969"/>
              <a:gd name="connsiteX3" fmla="*/ 3837218 w 4573059"/>
              <a:gd name="connsiteY3" fmla="*/ 0 h 2211969"/>
              <a:gd name="connsiteX4" fmla="*/ 4573059 w 4573059"/>
              <a:gd name="connsiteY4" fmla="*/ 0 h 2211969"/>
              <a:gd name="connsiteX5" fmla="*/ 4573059 w 4573059"/>
              <a:gd name="connsiteY5" fmla="*/ 2211969 h 2211969"/>
              <a:gd name="connsiteX6" fmla="*/ 0 w 4573059"/>
              <a:gd name="connsiteY6" fmla="*/ 2211969 h 2211969"/>
              <a:gd name="connsiteX7" fmla="*/ 0 w 4573059"/>
              <a:gd name="connsiteY7" fmla="*/ 1439943 h 2211969"/>
              <a:gd name="connsiteX8" fmla="*/ 453276 w 4573059"/>
              <a:gd name="connsiteY8" fmla="*/ 1893219 h 2211969"/>
              <a:gd name="connsiteX9" fmla="*/ 414695 w 4573059"/>
              <a:gd name="connsiteY9" fmla="*/ 1931801 h 2211969"/>
              <a:gd name="connsiteX10" fmla="*/ 694863 w 4573059"/>
              <a:gd name="connsiteY10" fmla="*/ 2211969 h 221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3059" h="2211969">
                <a:moveTo>
                  <a:pt x="1750973" y="2211969"/>
                </a:moveTo>
                <a:lnTo>
                  <a:pt x="2931827" y="1031115"/>
                </a:lnTo>
                <a:lnTo>
                  <a:pt x="2868966" y="968253"/>
                </a:lnTo>
                <a:lnTo>
                  <a:pt x="3837218" y="0"/>
                </a:lnTo>
                <a:lnTo>
                  <a:pt x="4573059" y="0"/>
                </a:lnTo>
                <a:lnTo>
                  <a:pt x="4573059" y="2211969"/>
                </a:lnTo>
                <a:close/>
                <a:moveTo>
                  <a:pt x="0" y="2211969"/>
                </a:moveTo>
                <a:lnTo>
                  <a:pt x="0" y="1439943"/>
                </a:lnTo>
                <a:lnTo>
                  <a:pt x="453276" y="1893219"/>
                </a:lnTo>
                <a:lnTo>
                  <a:pt x="414695" y="1931801"/>
                </a:lnTo>
                <a:lnTo>
                  <a:pt x="694863" y="2211969"/>
                </a:lnTo>
                <a:close/>
              </a:path>
            </a:pathLst>
          </a:cu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046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2E0288-87DD-CAAA-48BD-5F558B3EF9B6}"/>
              </a:ext>
            </a:extLst>
          </p:cNvPr>
          <p:cNvSpPr/>
          <p:nvPr userDrawn="1"/>
        </p:nvSpPr>
        <p:spPr>
          <a:xfrm flipH="1">
            <a:off x="0" y="3809580"/>
            <a:ext cx="12192000" cy="3048418"/>
          </a:xfrm>
          <a:prstGeom prst="rect">
            <a:avLst/>
          </a:prstGeom>
          <a:solidFill>
            <a:srgbClr val="EDC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33" name="Graphique 32">
            <a:extLst>
              <a:ext uri="{FF2B5EF4-FFF2-40B4-BE49-F238E27FC236}">
                <a16:creationId xmlns:a16="http://schemas.microsoft.com/office/drawing/2014/main" id="{980A7BD6-5472-E83F-4F9C-83D23EA38C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67" t="4489" r="-8015" b="-4489"/>
          <a:stretch/>
        </p:blipFill>
        <p:spPr>
          <a:xfrm rot="5400000">
            <a:off x="8322956" y="-456971"/>
            <a:ext cx="1666878" cy="2579932"/>
          </a:xfrm>
          <a:prstGeom prst="rect">
            <a:avLst/>
          </a:prstGeom>
        </p:spPr>
      </p:pic>
      <p:sp>
        <p:nvSpPr>
          <p:cNvPr id="38" name="Espace réservé du texte 64">
            <a:extLst>
              <a:ext uri="{FF2B5EF4-FFF2-40B4-BE49-F238E27FC236}">
                <a16:creationId xmlns:a16="http://schemas.microsoft.com/office/drawing/2014/main" id="{F85B30E1-F74D-147A-6AE6-3F7DF45F3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2338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0" name="Titre 38">
            <a:extLst>
              <a:ext uri="{FF2B5EF4-FFF2-40B4-BE49-F238E27FC236}">
                <a16:creationId xmlns:a16="http://schemas.microsoft.com/office/drawing/2014/main" id="{9F8FB10E-3940-FE97-633A-7A9C0E9B4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255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78" name="Espace réservé du texte 65">
            <a:extLst>
              <a:ext uri="{FF2B5EF4-FFF2-40B4-BE49-F238E27FC236}">
                <a16:creationId xmlns:a16="http://schemas.microsoft.com/office/drawing/2014/main" id="{11D80490-6658-D65E-86A6-5696E76BFBC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32605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6D3B38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79" name="Espace réservé du texte 65">
            <a:extLst>
              <a:ext uri="{FF2B5EF4-FFF2-40B4-BE49-F238E27FC236}">
                <a16:creationId xmlns:a16="http://schemas.microsoft.com/office/drawing/2014/main" id="{84E8ACE7-D8F2-480D-275D-9FD03E37543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35694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6D3B38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0" name="Espace réservé du texte 65">
            <a:extLst>
              <a:ext uri="{FF2B5EF4-FFF2-40B4-BE49-F238E27FC236}">
                <a16:creationId xmlns:a16="http://schemas.microsoft.com/office/drawing/2014/main" id="{3AB459EC-2988-3420-6FD1-6DE6C6D2497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38783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6D3B38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1" name="Espace réservé du texte 65">
            <a:extLst>
              <a:ext uri="{FF2B5EF4-FFF2-40B4-BE49-F238E27FC236}">
                <a16:creationId xmlns:a16="http://schemas.microsoft.com/office/drawing/2014/main" id="{D6D70688-8503-269F-E16A-3A1794066A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941869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6D3B38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2" name="Espace réservé du texte 65">
            <a:extLst>
              <a:ext uri="{FF2B5EF4-FFF2-40B4-BE49-F238E27FC236}">
                <a16:creationId xmlns:a16="http://schemas.microsoft.com/office/drawing/2014/main" id="{79715B2A-B309-6930-54E3-668245CF6D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708147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6D3B38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3" name="Espace réservé du texte 65">
            <a:extLst>
              <a:ext uri="{FF2B5EF4-FFF2-40B4-BE49-F238E27FC236}">
                <a16:creationId xmlns:a16="http://schemas.microsoft.com/office/drawing/2014/main" id="{6146B41F-9D2B-28BA-9D78-050F50D733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80063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6D3B38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4" name="Espace réservé du texte 65">
            <a:extLst>
              <a:ext uri="{FF2B5EF4-FFF2-40B4-BE49-F238E27FC236}">
                <a16:creationId xmlns:a16="http://schemas.microsoft.com/office/drawing/2014/main" id="{4438772E-2B63-5E2D-7CDB-FBF58E5FDC6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07476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6D3B38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5" name="Espace réservé du texte 21">
            <a:extLst>
              <a:ext uri="{FF2B5EF4-FFF2-40B4-BE49-F238E27FC236}">
                <a16:creationId xmlns:a16="http://schemas.microsoft.com/office/drawing/2014/main" id="{26BAC498-618C-EC31-FCD6-A89F1A14F5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5231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86" name="Espace réservé du texte 33">
            <a:extLst>
              <a:ext uri="{FF2B5EF4-FFF2-40B4-BE49-F238E27FC236}">
                <a16:creationId xmlns:a16="http://schemas.microsoft.com/office/drawing/2014/main" id="{99218CFB-8A17-A6FB-1B08-6DD6B41D8B6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5231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r>
              <a:rPr lang="fr-FR" dirty="0"/>
              <a:t> </a:t>
            </a:r>
          </a:p>
        </p:txBody>
      </p:sp>
      <p:sp>
        <p:nvSpPr>
          <p:cNvPr id="87" name="Espace réservé du texte 21">
            <a:extLst>
              <a:ext uri="{FF2B5EF4-FFF2-40B4-BE49-F238E27FC236}">
                <a16:creationId xmlns:a16="http://schemas.microsoft.com/office/drawing/2014/main" id="{5E914272-A3F5-FD4C-5AF6-E319EAF158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2700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88" name="Espace réservé du texte 33">
            <a:extLst>
              <a:ext uri="{FF2B5EF4-FFF2-40B4-BE49-F238E27FC236}">
                <a16:creationId xmlns:a16="http://schemas.microsoft.com/office/drawing/2014/main" id="{4C1EB599-9114-CC8F-B341-BD41022D84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700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89" name="Espace réservé du texte 21">
            <a:extLst>
              <a:ext uri="{FF2B5EF4-FFF2-40B4-BE49-F238E27FC236}">
                <a16:creationId xmlns:a16="http://schemas.microsoft.com/office/drawing/2014/main" id="{276B089B-0E8F-83B8-E18B-682F0E574B6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4809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0" name="Espace réservé du texte 33">
            <a:extLst>
              <a:ext uri="{FF2B5EF4-FFF2-40B4-BE49-F238E27FC236}">
                <a16:creationId xmlns:a16="http://schemas.microsoft.com/office/drawing/2014/main" id="{6BE740F6-79C2-57DC-642B-BD8244675F7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4809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1" name="Espace réservé du texte 21">
            <a:extLst>
              <a:ext uri="{FF2B5EF4-FFF2-40B4-BE49-F238E27FC236}">
                <a16:creationId xmlns:a16="http://schemas.microsoft.com/office/drawing/2014/main" id="{2D7E76A5-2709-4377-5421-A33D1766F8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5997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2" name="Espace réservé du texte 33">
            <a:extLst>
              <a:ext uri="{FF2B5EF4-FFF2-40B4-BE49-F238E27FC236}">
                <a16:creationId xmlns:a16="http://schemas.microsoft.com/office/drawing/2014/main" id="{0A59C132-377D-D74D-7312-7AAA8B99C3E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5998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3" name="Espace réservé du texte 21">
            <a:extLst>
              <a:ext uri="{FF2B5EF4-FFF2-40B4-BE49-F238E27FC236}">
                <a16:creationId xmlns:a16="http://schemas.microsoft.com/office/drawing/2014/main" id="{984FCCC9-302B-64A6-ED63-11488C629A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77542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6827B80C-CC24-911C-C128-6F402C4CB8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77543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r>
              <a:rPr lang="fr-FR" dirty="0"/>
              <a:t> </a:t>
            </a:r>
          </a:p>
        </p:txBody>
      </p:sp>
      <p:sp>
        <p:nvSpPr>
          <p:cNvPr id="95" name="Espace réservé du texte 21">
            <a:extLst>
              <a:ext uri="{FF2B5EF4-FFF2-40B4-BE49-F238E27FC236}">
                <a16:creationId xmlns:a16="http://schemas.microsoft.com/office/drawing/2014/main" id="{B91310C1-035A-0236-C0FF-65F151F5E1A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7542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6" name="Espace réservé du texte 33">
            <a:extLst>
              <a:ext uri="{FF2B5EF4-FFF2-40B4-BE49-F238E27FC236}">
                <a16:creationId xmlns:a16="http://schemas.microsoft.com/office/drawing/2014/main" id="{3AF2BCB2-1DC7-EF21-42EB-E6595F49B6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7543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7" name="Espace réservé du texte 21">
            <a:extLst>
              <a:ext uri="{FF2B5EF4-FFF2-40B4-BE49-F238E27FC236}">
                <a16:creationId xmlns:a16="http://schemas.microsoft.com/office/drawing/2014/main" id="{B9F05800-80E2-2D95-E349-53C0A56F97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87375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8" name="Espace réservé du texte 33">
            <a:extLst>
              <a:ext uri="{FF2B5EF4-FFF2-40B4-BE49-F238E27FC236}">
                <a16:creationId xmlns:a16="http://schemas.microsoft.com/office/drawing/2014/main" id="{3B7EB9A5-B96A-6413-E57D-FBC32CC5E2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87376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107" name="Espace réservé du texte 48">
            <a:extLst>
              <a:ext uri="{FF2B5EF4-FFF2-40B4-BE49-F238E27FC236}">
                <a16:creationId xmlns:a16="http://schemas.microsoft.com/office/drawing/2014/main" id="{8882DF90-0ACA-845C-62EA-EB1091D8C51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 rot="10800000">
            <a:off x="1653261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8" name="Espace réservé du texte 48">
            <a:extLst>
              <a:ext uri="{FF2B5EF4-FFF2-40B4-BE49-F238E27FC236}">
                <a16:creationId xmlns:a16="http://schemas.microsoft.com/office/drawing/2014/main" id="{3F1E5121-7126-7938-1D21-4D027424C4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 rot="10800000">
            <a:off x="4556350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9" name="Espace réservé du texte 48">
            <a:extLst>
              <a:ext uri="{FF2B5EF4-FFF2-40B4-BE49-F238E27FC236}">
                <a16:creationId xmlns:a16="http://schemas.microsoft.com/office/drawing/2014/main" id="{4BB16B14-A5B0-B998-1C97-19AC8329F23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 rot="10800000">
            <a:off x="7459439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0" name="Espace réservé du texte 48">
            <a:extLst>
              <a:ext uri="{FF2B5EF4-FFF2-40B4-BE49-F238E27FC236}">
                <a16:creationId xmlns:a16="http://schemas.microsoft.com/office/drawing/2014/main" id="{AA184C90-3A63-6CB0-C85B-22FF47BC56B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 rot="10800000">
            <a:off x="10362525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1" name="Espace réservé du texte 48">
            <a:extLst>
              <a:ext uri="{FF2B5EF4-FFF2-40B4-BE49-F238E27FC236}">
                <a16:creationId xmlns:a16="http://schemas.microsoft.com/office/drawing/2014/main" id="{412587E8-2A50-4120-4BDB-84C9F2ECB7A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128803" y="3699354"/>
            <a:ext cx="176213" cy="107163"/>
          </a:xfrm>
          <a:prstGeom prst="triangle">
            <a:avLst/>
          </a:prstGeom>
          <a:solidFill>
            <a:srgbClr val="EDCCB7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2" name="Espace réservé du texte 48">
            <a:extLst>
              <a:ext uri="{FF2B5EF4-FFF2-40B4-BE49-F238E27FC236}">
                <a16:creationId xmlns:a16="http://schemas.microsoft.com/office/drawing/2014/main" id="{4326EE65-414D-6BC0-6238-9A2D7DFD556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000719" y="3699354"/>
            <a:ext cx="176213" cy="107163"/>
          </a:xfrm>
          <a:prstGeom prst="triangle">
            <a:avLst/>
          </a:prstGeom>
          <a:solidFill>
            <a:srgbClr val="EDCCB7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3" name="Espace réservé du texte 48">
            <a:extLst>
              <a:ext uri="{FF2B5EF4-FFF2-40B4-BE49-F238E27FC236}">
                <a16:creationId xmlns:a16="http://schemas.microsoft.com/office/drawing/2014/main" id="{85BFDED3-FD91-181D-903A-DF3C53667C2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928132" y="3699354"/>
            <a:ext cx="176213" cy="107163"/>
          </a:xfrm>
          <a:prstGeom prst="triangle">
            <a:avLst/>
          </a:prstGeom>
          <a:solidFill>
            <a:srgbClr val="EDCCB7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6028DE62-2F09-A669-A9F5-7B72D2909F6B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9" name="Graphique 38">
            <a:extLst>
              <a:ext uri="{FF2B5EF4-FFF2-40B4-BE49-F238E27FC236}">
                <a16:creationId xmlns:a16="http://schemas.microsoft.com/office/drawing/2014/main" id="{FF20586D-117D-F5FB-37D5-BB8612C5E4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8100000">
            <a:off x="10232784" y="1130213"/>
            <a:ext cx="4749538" cy="2297331"/>
          </a:xfrm>
          <a:custGeom>
            <a:avLst/>
            <a:gdLst>
              <a:gd name="connsiteX0" fmla="*/ 1750973 w 4573059"/>
              <a:gd name="connsiteY0" fmla="*/ 2211969 h 2211969"/>
              <a:gd name="connsiteX1" fmla="*/ 2931827 w 4573059"/>
              <a:gd name="connsiteY1" fmla="*/ 1031115 h 2211969"/>
              <a:gd name="connsiteX2" fmla="*/ 2868966 w 4573059"/>
              <a:gd name="connsiteY2" fmla="*/ 968253 h 2211969"/>
              <a:gd name="connsiteX3" fmla="*/ 3837218 w 4573059"/>
              <a:gd name="connsiteY3" fmla="*/ 0 h 2211969"/>
              <a:gd name="connsiteX4" fmla="*/ 4573059 w 4573059"/>
              <a:gd name="connsiteY4" fmla="*/ 0 h 2211969"/>
              <a:gd name="connsiteX5" fmla="*/ 4573059 w 4573059"/>
              <a:gd name="connsiteY5" fmla="*/ 2211969 h 2211969"/>
              <a:gd name="connsiteX6" fmla="*/ 0 w 4573059"/>
              <a:gd name="connsiteY6" fmla="*/ 2211969 h 2211969"/>
              <a:gd name="connsiteX7" fmla="*/ 0 w 4573059"/>
              <a:gd name="connsiteY7" fmla="*/ 1439943 h 2211969"/>
              <a:gd name="connsiteX8" fmla="*/ 453276 w 4573059"/>
              <a:gd name="connsiteY8" fmla="*/ 1893219 h 2211969"/>
              <a:gd name="connsiteX9" fmla="*/ 414695 w 4573059"/>
              <a:gd name="connsiteY9" fmla="*/ 1931801 h 2211969"/>
              <a:gd name="connsiteX10" fmla="*/ 694863 w 4573059"/>
              <a:gd name="connsiteY10" fmla="*/ 2211969 h 221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3059" h="2211969">
                <a:moveTo>
                  <a:pt x="1750973" y="2211969"/>
                </a:moveTo>
                <a:lnTo>
                  <a:pt x="2931827" y="1031115"/>
                </a:lnTo>
                <a:lnTo>
                  <a:pt x="2868966" y="968253"/>
                </a:lnTo>
                <a:lnTo>
                  <a:pt x="3837218" y="0"/>
                </a:lnTo>
                <a:lnTo>
                  <a:pt x="4573059" y="0"/>
                </a:lnTo>
                <a:lnTo>
                  <a:pt x="4573059" y="2211969"/>
                </a:lnTo>
                <a:close/>
                <a:moveTo>
                  <a:pt x="0" y="2211969"/>
                </a:moveTo>
                <a:lnTo>
                  <a:pt x="0" y="1439943"/>
                </a:lnTo>
                <a:lnTo>
                  <a:pt x="453276" y="1893219"/>
                </a:lnTo>
                <a:lnTo>
                  <a:pt x="414695" y="1931801"/>
                </a:lnTo>
                <a:lnTo>
                  <a:pt x="694863" y="2211969"/>
                </a:lnTo>
                <a:close/>
              </a:path>
            </a:pathLst>
          </a:cu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206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ith image 3">
    <p:bg>
      <p:bgPr>
        <a:solidFill>
          <a:srgbClr val="6D3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A6D09F4E-F03E-B577-8A17-F5B8B19580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584199"/>
            <a:ext cx="6096000" cy="56896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08AF77A-BB2C-39EE-4408-230A0BDF44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6566" y="1092200"/>
            <a:ext cx="1514059" cy="621900"/>
          </a:xfrm>
          <a:prstGeom prst="roundRect">
            <a:avLst>
              <a:gd name="adj" fmla="val 6331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LOGOCLIENTE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1E5FFB92-5A86-3EF7-9193-63BCC2D9C3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698" y="1122396"/>
            <a:ext cx="1809752" cy="61431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35CF261-C76E-FB0F-B4DE-45EFCEBDCF59}"/>
              </a:ext>
            </a:extLst>
          </p:cNvPr>
          <p:cNvCxnSpPr>
            <a:cxnSpLocks/>
          </p:cNvCxnSpPr>
          <p:nvPr userDrawn="1"/>
        </p:nvCxnSpPr>
        <p:spPr>
          <a:xfrm>
            <a:off x="3089275" y="1122396"/>
            <a:ext cx="0" cy="604804"/>
          </a:xfrm>
          <a:prstGeom prst="line">
            <a:avLst/>
          </a:prstGeom>
          <a:ln cap="rnd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9">
            <a:extLst>
              <a:ext uri="{FF2B5EF4-FFF2-40B4-BE49-F238E27FC236}">
                <a16:creationId xmlns:a16="http://schemas.microsoft.com/office/drawing/2014/main" id="{3FB6175F-5029-FCE6-EC1C-3D28420FB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698" y="2668006"/>
            <a:ext cx="4542761" cy="1357894"/>
          </a:xfrm>
        </p:spPr>
        <p:txBody>
          <a:bodyPr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88DB07F7-A283-AE90-68FF-164DFEA69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698" y="4168901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en-US" dirty="0"/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63237260-E902-3AD5-DAAA-A621F55C9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8698" y="4902200"/>
            <a:ext cx="1195200" cy="352800"/>
          </a:xfrm>
          <a:prstGeom prst="roundRect">
            <a:avLst>
              <a:gd name="adj" fmla="val 7971"/>
            </a:avLst>
          </a:prstGeom>
          <a:solidFill>
            <a:srgbClr val="C16F61"/>
          </a:solidFill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00/00/0000</a:t>
            </a:r>
            <a:endParaRPr lang="en-US" dirty="0"/>
          </a:p>
        </p:txBody>
      </p:sp>
      <p:sp>
        <p:nvSpPr>
          <p:cNvPr id="23" name="Graphique 44">
            <a:extLst>
              <a:ext uri="{FF2B5EF4-FFF2-40B4-BE49-F238E27FC236}">
                <a16:creationId xmlns:a16="http://schemas.microsoft.com/office/drawing/2014/main" id="{62A28E3D-1403-CC50-DCFB-13D12BA4ADEF}"/>
              </a:ext>
            </a:extLst>
          </p:cNvPr>
          <p:cNvSpPr/>
          <p:nvPr userDrawn="1"/>
        </p:nvSpPr>
        <p:spPr>
          <a:xfrm rot="5400000">
            <a:off x="3259747" y="4473512"/>
            <a:ext cx="2459091" cy="2752473"/>
          </a:xfrm>
          <a:custGeom>
            <a:avLst/>
            <a:gdLst>
              <a:gd name="connsiteX0" fmla="*/ 2659185 w 2659185"/>
              <a:gd name="connsiteY0" fmla="*/ 3947075 h 4156838"/>
              <a:gd name="connsiteX1" fmla="*/ 382584 w 2659185"/>
              <a:gd name="connsiteY1" fmla="*/ 4008671 h 4156838"/>
              <a:gd name="connsiteX2" fmla="*/ 1661325 w 2659185"/>
              <a:gd name="connsiteY2" fmla="*/ 2690515 h 4156838"/>
              <a:gd name="connsiteX3" fmla="*/ 271711 w 2659185"/>
              <a:gd name="connsiteY3" fmla="*/ 1663093 h 4156838"/>
              <a:gd name="connsiteX4" fmla="*/ 687 w 2659185"/>
              <a:gd name="connsiteY4" fmla="*/ 0 h 4156838"/>
              <a:gd name="connsiteX0" fmla="*/ 2640146 w 2640146"/>
              <a:gd name="connsiteY0" fmla="*/ 3013811 h 3223574"/>
              <a:gd name="connsiteX1" fmla="*/ 363545 w 2640146"/>
              <a:gd name="connsiteY1" fmla="*/ 3075407 h 3223574"/>
              <a:gd name="connsiteX2" fmla="*/ 1642286 w 2640146"/>
              <a:gd name="connsiteY2" fmla="*/ 1757251 h 3223574"/>
              <a:gd name="connsiteX3" fmla="*/ 252672 w 2640146"/>
              <a:gd name="connsiteY3" fmla="*/ 729829 h 3223574"/>
              <a:gd name="connsiteX4" fmla="*/ 2087 w 2640146"/>
              <a:gd name="connsiteY4" fmla="*/ -1 h 3223574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729830 h 3223575"/>
              <a:gd name="connsiteX4" fmla="*/ 0 w 2638059"/>
              <a:gd name="connsiteY4" fmla="*/ 0 h 3223575"/>
              <a:gd name="connsiteX0" fmla="*/ 2648423 w 2648423"/>
              <a:gd name="connsiteY0" fmla="*/ 3013812 h 3223575"/>
              <a:gd name="connsiteX1" fmla="*/ 371822 w 2648423"/>
              <a:gd name="connsiteY1" fmla="*/ 3075408 h 3223575"/>
              <a:gd name="connsiteX2" fmla="*/ 1650563 w 2648423"/>
              <a:gd name="connsiteY2" fmla="*/ 1757252 h 3223575"/>
              <a:gd name="connsiteX3" fmla="*/ 260949 w 2648423"/>
              <a:gd name="connsiteY3" fmla="*/ 729830 h 3223575"/>
              <a:gd name="connsiteX4" fmla="*/ 10364 w 2648423"/>
              <a:gd name="connsiteY4" fmla="*/ 0 h 3223575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729830 h 3223575"/>
              <a:gd name="connsiteX4" fmla="*/ 0 w 2638059"/>
              <a:gd name="connsiteY4" fmla="*/ 0 h 3223575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852449 h 3223575"/>
              <a:gd name="connsiteX4" fmla="*/ 0 w 2638059"/>
              <a:gd name="connsiteY4" fmla="*/ 0 h 3223575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40144 w 2640144"/>
              <a:gd name="connsiteY0" fmla="*/ 2789011 h 2998774"/>
              <a:gd name="connsiteX1" fmla="*/ 363543 w 2640144"/>
              <a:gd name="connsiteY1" fmla="*/ 2850607 h 2998774"/>
              <a:gd name="connsiteX2" fmla="*/ 1642284 w 2640144"/>
              <a:gd name="connsiteY2" fmla="*/ 1532451 h 2998774"/>
              <a:gd name="connsiteX3" fmla="*/ 252670 w 2640144"/>
              <a:gd name="connsiteY3" fmla="*/ 627648 h 2998774"/>
              <a:gd name="connsiteX4" fmla="*/ 2085 w 2640144"/>
              <a:gd name="connsiteY4" fmla="*/ 0 h 2998774"/>
              <a:gd name="connsiteX0" fmla="*/ 2640144 w 2640144"/>
              <a:gd name="connsiteY0" fmla="*/ 2789011 h 2998774"/>
              <a:gd name="connsiteX1" fmla="*/ 363543 w 2640144"/>
              <a:gd name="connsiteY1" fmla="*/ 2850607 h 2998774"/>
              <a:gd name="connsiteX2" fmla="*/ 1642284 w 2640144"/>
              <a:gd name="connsiteY2" fmla="*/ 1532451 h 2998774"/>
              <a:gd name="connsiteX3" fmla="*/ 252670 w 2640144"/>
              <a:gd name="connsiteY3" fmla="*/ 627648 h 2998774"/>
              <a:gd name="connsiteX4" fmla="*/ 2085 w 2640144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39066 w 2639066"/>
              <a:gd name="connsiteY0" fmla="*/ 2789011 h 2998774"/>
              <a:gd name="connsiteX1" fmla="*/ 362465 w 2639066"/>
              <a:gd name="connsiteY1" fmla="*/ 2850607 h 2998774"/>
              <a:gd name="connsiteX2" fmla="*/ 1641206 w 2639066"/>
              <a:gd name="connsiteY2" fmla="*/ 1532451 h 2998774"/>
              <a:gd name="connsiteX3" fmla="*/ 237968 w 2639066"/>
              <a:gd name="connsiteY3" fmla="*/ 627648 h 2998774"/>
              <a:gd name="connsiteX4" fmla="*/ 1007 w 2639066"/>
              <a:gd name="connsiteY4" fmla="*/ 0 h 2998774"/>
              <a:gd name="connsiteX0" fmla="*/ 2639066 w 2639066"/>
              <a:gd name="connsiteY0" fmla="*/ 2789011 h 2998774"/>
              <a:gd name="connsiteX1" fmla="*/ 362465 w 2639066"/>
              <a:gd name="connsiteY1" fmla="*/ 2850607 h 2998774"/>
              <a:gd name="connsiteX2" fmla="*/ 1641206 w 2639066"/>
              <a:gd name="connsiteY2" fmla="*/ 1532451 h 2998774"/>
              <a:gd name="connsiteX3" fmla="*/ 237968 w 2639066"/>
              <a:gd name="connsiteY3" fmla="*/ 627648 h 2998774"/>
              <a:gd name="connsiteX4" fmla="*/ 1007 w 2639066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36961 w 2638059"/>
              <a:gd name="connsiteY3" fmla="*/ 627648 h 2998774"/>
              <a:gd name="connsiteX4" fmla="*/ 0 w 2638059"/>
              <a:gd name="connsiteY4" fmla="*/ 0 h 2998774"/>
              <a:gd name="connsiteX0" fmla="*/ 2638059 w 2638059"/>
              <a:gd name="connsiteY0" fmla="*/ 2743030 h 2952793"/>
              <a:gd name="connsiteX1" fmla="*/ 361458 w 2638059"/>
              <a:gd name="connsiteY1" fmla="*/ 2804626 h 2952793"/>
              <a:gd name="connsiteX2" fmla="*/ 1640199 w 2638059"/>
              <a:gd name="connsiteY2" fmla="*/ 1486470 h 2952793"/>
              <a:gd name="connsiteX3" fmla="*/ 236961 w 2638059"/>
              <a:gd name="connsiteY3" fmla="*/ 581667 h 2952793"/>
              <a:gd name="connsiteX4" fmla="*/ 0 w 2638059"/>
              <a:gd name="connsiteY4" fmla="*/ 0 h 29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059" h="2952793">
                <a:moveTo>
                  <a:pt x="2638059" y="2743030"/>
                </a:moveTo>
                <a:cubicBezTo>
                  <a:pt x="2002385" y="1634301"/>
                  <a:pt x="14055" y="2213304"/>
                  <a:pt x="361458" y="2804626"/>
                </a:cubicBezTo>
                <a:cubicBezTo>
                  <a:pt x="664512" y="3319569"/>
                  <a:pt x="1948180" y="2398092"/>
                  <a:pt x="1640199" y="1486470"/>
                </a:cubicBezTo>
                <a:cubicBezTo>
                  <a:pt x="1470193" y="991238"/>
                  <a:pt x="510327" y="829412"/>
                  <a:pt x="236961" y="581667"/>
                </a:cubicBezTo>
                <a:cubicBezTo>
                  <a:pt x="-36405" y="333922"/>
                  <a:pt x="4352" y="142996"/>
                  <a:pt x="0" y="0"/>
                </a:cubicBezTo>
              </a:path>
            </a:pathLst>
          </a:custGeom>
          <a:noFill/>
          <a:ln w="254000" cap="flat">
            <a:solidFill>
              <a:srgbClr val="C16F6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4534AB94-91B6-D1CD-73D5-04AF5DB54E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8698" y="5635779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ID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205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2E0288-87DD-CAAA-48BD-5F558B3EF9B6}"/>
              </a:ext>
            </a:extLst>
          </p:cNvPr>
          <p:cNvSpPr/>
          <p:nvPr userDrawn="1"/>
        </p:nvSpPr>
        <p:spPr>
          <a:xfrm flipH="1">
            <a:off x="0" y="3809580"/>
            <a:ext cx="12192000" cy="3048418"/>
          </a:xfrm>
          <a:prstGeom prst="rect">
            <a:avLst/>
          </a:prstGeom>
          <a:solidFill>
            <a:srgbClr val="D0E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33" name="Graphique 32">
            <a:extLst>
              <a:ext uri="{FF2B5EF4-FFF2-40B4-BE49-F238E27FC236}">
                <a16:creationId xmlns:a16="http://schemas.microsoft.com/office/drawing/2014/main" id="{980A7BD6-5472-E83F-4F9C-83D23EA38C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67" t="4489" r="-8015" b="-4489"/>
          <a:stretch/>
        </p:blipFill>
        <p:spPr>
          <a:xfrm rot="5400000">
            <a:off x="8322956" y="-456971"/>
            <a:ext cx="1666878" cy="2579932"/>
          </a:xfrm>
          <a:prstGeom prst="rect">
            <a:avLst/>
          </a:prstGeom>
        </p:spPr>
      </p:pic>
      <p:sp>
        <p:nvSpPr>
          <p:cNvPr id="38" name="Espace réservé du texte 64">
            <a:extLst>
              <a:ext uri="{FF2B5EF4-FFF2-40B4-BE49-F238E27FC236}">
                <a16:creationId xmlns:a16="http://schemas.microsoft.com/office/drawing/2014/main" id="{F85B30E1-F74D-147A-6AE6-3F7DF45F3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2338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40" name="Titre 38">
            <a:extLst>
              <a:ext uri="{FF2B5EF4-FFF2-40B4-BE49-F238E27FC236}">
                <a16:creationId xmlns:a16="http://schemas.microsoft.com/office/drawing/2014/main" id="{9F8FB10E-3940-FE97-633A-7A9C0E9B4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255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78" name="Espace réservé du texte 65">
            <a:extLst>
              <a:ext uri="{FF2B5EF4-FFF2-40B4-BE49-F238E27FC236}">
                <a16:creationId xmlns:a16="http://schemas.microsoft.com/office/drawing/2014/main" id="{11D80490-6658-D65E-86A6-5696E76BFBC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32605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222B3D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79" name="Espace réservé du texte 65">
            <a:extLst>
              <a:ext uri="{FF2B5EF4-FFF2-40B4-BE49-F238E27FC236}">
                <a16:creationId xmlns:a16="http://schemas.microsoft.com/office/drawing/2014/main" id="{84E8ACE7-D8F2-480D-275D-9FD03E37543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35694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222B3D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0" name="Espace réservé du texte 65">
            <a:extLst>
              <a:ext uri="{FF2B5EF4-FFF2-40B4-BE49-F238E27FC236}">
                <a16:creationId xmlns:a16="http://schemas.microsoft.com/office/drawing/2014/main" id="{3AB459EC-2988-3420-6FD1-6DE6C6D2497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38783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222B3D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1" name="Espace réservé du texte 65">
            <a:extLst>
              <a:ext uri="{FF2B5EF4-FFF2-40B4-BE49-F238E27FC236}">
                <a16:creationId xmlns:a16="http://schemas.microsoft.com/office/drawing/2014/main" id="{D6D70688-8503-269F-E16A-3A1794066A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941869" y="4242589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222B3D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2" name="Espace réservé du texte 65">
            <a:extLst>
              <a:ext uri="{FF2B5EF4-FFF2-40B4-BE49-F238E27FC236}">
                <a16:creationId xmlns:a16="http://schemas.microsoft.com/office/drawing/2014/main" id="{79715B2A-B309-6930-54E3-668245CF6D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708147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222B3D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3" name="Espace réservé du texte 65">
            <a:extLst>
              <a:ext uri="{FF2B5EF4-FFF2-40B4-BE49-F238E27FC236}">
                <a16:creationId xmlns:a16="http://schemas.microsoft.com/office/drawing/2014/main" id="{6146B41F-9D2B-28BA-9D78-050F50D733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80063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222B3D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4" name="Espace réservé du texte 65">
            <a:extLst>
              <a:ext uri="{FF2B5EF4-FFF2-40B4-BE49-F238E27FC236}">
                <a16:creationId xmlns:a16="http://schemas.microsoft.com/office/drawing/2014/main" id="{4438772E-2B63-5E2D-7CDB-FBF58E5FDC6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07476" y="3029795"/>
            <a:ext cx="1017525" cy="354332"/>
          </a:xfrm>
          <a:prstGeom prst="roundRect">
            <a:avLst>
              <a:gd name="adj" fmla="val 50000"/>
            </a:avLst>
          </a:prstGeom>
          <a:solidFill>
            <a:srgbClr val="222B3D"/>
          </a:solidFill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00.00.0000</a:t>
            </a:r>
            <a:endParaRPr lang="en-US" dirty="0"/>
          </a:p>
        </p:txBody>
      </p:sp>
      <p:sp>
        <p:nvSpPr>
          <p:cNvPr id="85" name="Espace réservé du texte 21">
            <a:extLst>
              <a:ext uri="{FF2B5EF4-FFF2-40B4-BE49-F238E27FC236}">
                <a16:creationId xmlns:a16="http://schemas.microsoft.com/office/drawing/2014/main" id="{26BAC498-618C-EC31-FCD6-A89F1A14F5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5231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86" name="Espace réservé du texte 33">
            <a:extLst>
              <a:ext uri="{FF2B5EF4-FFF2-40B4-BE49-F238E27FC236}">
                <a16:creationId xmlns:a16="http://schemas.microsoft.com/office/drawing/2014/main" id="{99218CFB-8A17-A6FB-1B08-6DD6B41D8B6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5231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r>
              <a:rPr lang="fr-FR" dirty="0"/>
              <a:t> </a:t>
            </a:r>
          </a:p>
        </p:txBody>
      </p:sp>
      <p:sp>
        <p:nvSpPr>
          <p:cNvPr id="87" name="Espace réservé du texte 21">
            <a:extLst>
              <a:ext uri="{FF2B5EF4-FFF2-40B4-BE49-F238E27FC236}">
                <a16:creationId xmlns:a16="http://schemas.microsoft.com/office/drawing/2014/main" id="{5E914272-A3F5-FD4C-5AF6-E319EAF158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2700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88" name="Espace réservé du texte 33">
            <a:extLst>
              <a:ext uri="{FF2B5EF4-FFF2-40B4-BE49-F238E27FC236}">
                <a16:creationId xmlns:a16="http://schemas.microsoft.com/office/drawing/2014/main" id="{4C1EB599-9114-CC8F-B341-BD41022D84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700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89" name="Espace réservé du texte 21">
            <a:extLst>
              <a:ext uri="{FF2B5EF4-FFF2-40B4-BE49-F238E27FC236}">
                <a16:creationId xmlns:a16="http://schemas.microsoft.com/office/drawing/2014/main" id="{276B089B-0E8F-83B8-E18B-682F0E574B6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48090" y="2047757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0" name="Espace réservé du texte 33">
            <a:extLst>
              <a:ext uri="{FF2B5EF4-FFF2-40B4-BE49-F238E27FC236}">
                <a16:creationId xmlns:a16="http://schemas.microsoft.com/office/drawing/2014/main" id="{6BE740F6-79C2-57DC-642B-BD8244675F7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48091" y="1598793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1" name="Espace réservé du texte 21">
            <a:extLst>
              <a:ext uri="{FF2B5EF4-FFF2-40B4-BE49-F238E27FC236}">
                <a16:creationId xmlns:a16="http://schemas.microsoft.com/office/drawing/2014/main" id="{2D7E76A5-2709-4377-5421-A33D1766F8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5997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2" name="Espace réservé du texte 33">
            <a:extLst>
              <a:ext uri="{FF2B5EF4-FFF2-40B4-BE49-F238E27FC236}">
                <a16:creationId xmlns:a16="http://schemas.microsoft.com/office/drawing/2014/main" id="{0A59C132-377D-D74D-7312-7AAA8B99C3E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5998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3" name="Espace réservé du texte 21">
            <a:extLst>
              <a:ext uri="{FF2B5EF4-FFF2-40B4-BE49-F238E27FC236}">
                <a16:creationId xmlns:a16="http://schemas.microsoft.com/office/drawing/2014/main" id="{984FCCC9-302B-64A6-ED63-11488C629A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77542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6827B80C-CC24-911C-C128-6F402C4CB8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77543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r>
              <a:rPr lang="fr-FR" dirty="0"/>
              <a:t> </a:t>
            </a:r>
          </a:p>
        </p:txBody>
      </p:sp>
      <p:sp>
        <p:nvSpPr>
          <p:cNvPr id="95" name="Espace réservé du texte 21">
            <a:extLst>
              <a:ext uri="{FF2B5EF4-FFF2-40B4-BE49-F238E27FC236}">
                <a16:creationId xmlns:a16="http://schemas.microsoft.com/office/drawing/2014/main" id="{B91310C1-035A-0236-C0FF-65F151F5E1A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7542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6" name="Espace réservé du texte 33">
            <a:extLst>
              <a:ext uri="{FF2B5EF4-FFF2-40B4-BE49-F238E27FC236}">
                <a16:creationId xmlns:a16="http://schemas.microsoft.com/office/drawing/2014/main" id="{3AF2BCB2-1DC7-EF21-42EB-E6595F49B6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7543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97" name="Espace réservé du texte 21">
            <a:extLst>
              <a:ext uri="{FF2B5EF4-FFF2-40B4-BE49-F238E27FC236}">
                <a16:creationId xmlns:a16="http://schemas.microsoft.com/office/drawing/2014/main" id="{B9F05800-80E2-2D95-E349-53C0A56F97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87375" y="5186811"/>
            <a:ext cx="2329200" cy="806400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98" name="Espace réservé du texte 33">
            <a:extLst>
              <a:ext uri="{FF2B5EF4-FFF2-40B4-BE49-F238E27FC236}">
                <a16:creationId xmlns:a16="http://schemas.microsoft.com/office/drawing/2014/main" id="{3B7EB9A5-B96A-6413-E57D-FBC32CC5E2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87376" y="4737847"/>
            <a:ext cx="2329199" cy="310200"/>
          </a:xfrm>
        </p:spPr>
        <p:txBody>
          <a:bodyPr anchor="b"/>
          <a:lstStyle>
            <a:lvl1pPr algn="ctr"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Título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evento</a:t>
            </a:r>
            <a:endParaRPr lang="fr-FR" dirty="0"/>
          </a:p>
        </p:txBody>
      </p:sp>
      <p:sp>
        <p:nvSpPr>
          <p:cNvPr id="107" name="Espace réservé du texte 48">
            <a:extLst>
              <a:ext uri="{FF2B5EF4-FFF2-40B4-BE49-F238E27FC236}">
                <a16:creationId xmlns:a16="http://schemas.microsoft.com/office/drawing/2014/main" id="{8882DF90-0ACA-845C-62EA-EB1091D8C51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 rot="10800000">
            <a:off x="1653261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8" name="Espace réservé du texte 48">
            <a:extLst>
              <a:ext uri="{FF2B5EF4-FFF2-40B4-BE49-F238E27FC236}">
                <a16:creationId xmlns:a16="http://schemas.microsoft.com/office/drawing/2014/main" id="{3F1E5121-7126-7938-1D21-4D027424C45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 rot="10800000">
            <a:off x="4556350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9" name="Espace réservé du texte 48">
            <a:extLst>
              <a:ext uri="{FF2B5EF4-FFF2-40B4-BE49-F238E27FC236}">
                <a16:creationId xmlns:a16="http://schemas.microsoft.com/office/drawing/2014/main" id="{4BB16B14-A5B0-B998-1C97-19AC8329F23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 rot="10800000">
            <a:off x="7459439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0" name="Espace réservé du texte 48">
            <a:extLst>
              <a:ext uri="{FF2B5EF4-FFF2-40B4-BE49-F238E27FC236}">
                <a16:creationId xmlns:a16="http://schemas.microsoft.com/office/drawing/2014/main" id="{AA184C90-3A63-6CB0-C85B-22FF47BC56B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 rot="10800000">
            <a:off x="10362525" y="3809449"/>
            <a:ext cx="176213" cy="107163"/>
          </a:xfrm>
          <a:prstGeom prst="triangl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1" name="Espace réservé du texte 48">
            <a:extLst>
              <a:ext uri="{FF2B5EF4-FFF2-40B4-BE49-F238E27FC236}">
                <a16:creationId xmlns:a16="http://schemas.microsoft.com/office/drawing/2014/main" id="{412587E8-2A50-4120-4BDB-84C9F2ECB7A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128803" y="3699354"/>
            <a:ext cx="176213" cy="107163"/>
          </a:xfrm>
          <a:prstGeom prst="triangle">
            <a:avLst/>
          </a:prstGeom>
          <a:solidFill>
            <a:srgbClr val="D0E0EA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2" name="Espace réservé du texte 48">
            <a:extLst>
              <a:ext uri="{FF2B5EF4-FFF2-40B4-BE49-F238E27FC236}">
                <a16:creationId xmlns:a16="http://schemas.microsoft.com/office/drawing/2014/main" id="{4326EE65-414D-6BC0-6238-9A2D7DFD556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000719" y="3699354"/>
            <a:ext cx="176213" cy="107163"/>
          </a:xfrm>
          <a:prstGeom prst="triangle">
            <a:avLst/>
          </a:prstGeom>
          <a:solidFill>
            <a:srgbClr val="D0E0EA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3" name="Espace réservé du texte 48">
            <a:extLst>
              <a:ext uri="{FF2B5EF4-FFF2-40B4-BE49-F238E27FC236}">
                <a16:creationId xmlns:a16="http://schemas.microsoft.com/office/drawing/2014/main" id="{85BFDED3-FD91-181D-903A-DF3C53667C2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928132" y="3699354"/>
            <a:ext cx="176213" cy="107163"/>
          </a:xfrm>
          <a:prstGeom prst="triangle">
            <a:avLst/>
          </a:prstGeom>
          <a:solidFill>
            <a:srgbClr val="D0E0EA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6028DE62-2F09-A669-A9F5-7B72D2909F6B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9" name="Graphique 38">
            <a:extLst>
              <a:ext uri="{FF2B5EF4-FFF2-40B4-BE49-F238E27FC236}">
                <a16:creationId xmlns:a16="http://schemas.microsoft.com/office/drawing/2014/main" id="{FF20586D-117D-F5FB-37D5-BB8612C5E4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8100000">
            <a:off x="10232784" y="1130213"/>
            <a:ext cx="4749538" cy="2297331"/>
          </a:xfrm>
          <a:custGeom>
            <a:avLst/>
            <a:gdLst>
              <a:gd name="connsiteX0" fmla="*/ 1750973 w 4573059"/>
              <a:gd name="connsiteY0" fmla="*/ 2211969 h 2211969"/>
              <a:gd name="connsiteX1" fmla="*/ 2931827 w 4573059"/>
              <a:gd name="connsiteY1" fmla="*/ 1031115 h 2211969"/>
              <a:gd name="connsiteX2" fmla="*/ 2868966 w 4573059"/>
              <a:gd name="connsiteY2" fmla="*/ 968253 h 2211969"/>
              <a:gd name="connsiteX3" fmla="*/ 3837218 w 4573059"/>
              <a:gd name="connsiteY3" fmla="*/ 0 h 2211969"/>
              <a:gd name="connsiteX4" fmla="*/ 4573059 w 4573059"/>
              <a:gd name="connsiteY4" fmla="*/ 0 h 2211969"/>
              <a:gd name="connsiteX5" fmla="*/ 4573059 w 4573059"/>
              <a:gd name="connsiteY5" fmla="*/ 2211969 h 2211969"/>
              <a:gd name="connsiteX6" fmla="*/ 0 w 4573059"/>
              <a:gd name="connsiteY6" fmla="*/ 2211969 h 2211969"/>
              <a:gd name="connsiteX7" fmla="*/ 0 w 4573059"/>
              <a:gd name="connsiteY7" fmla="*/ 1439943 h 2211969"/>
              <a:gd name="connsiteX8" fmla="*/ 453276 w 4573059"/>
              <a:gd name="connsiteY8" fmla="*/ 1893219 h 2211969"/>
              <a:gd name="connsiteX9" fmla="*/ 414695 w 4573059"/>
              <a:gd name="connsiteY9" fmla="*/ 1931801 h 2211969"/>
              <a:gd name="connsiteX10" fmla="*/ 694863 w 4573059"/>
              <a:gd name="connsiteY10" fmla="*/ 2211969 h 221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3059" h="2211969">
                <a:moveTo>
                  <a:pt x="1750973" y="2211969"/>
                </a:moveTo>
                <a:lnTo>
                  <a:pt x="2931827" y="1031115"/>
                </a:lnTo>
                <a:lnTo>
                  <a:pt x="2868966" y="968253"/>
                </a:lnTo>
                <a:lnTo>
                  <a:pt x="3837218" y="0"/>
                </a:lnTo>
                <a:lnTo>
                  <a:pt x="4573059" y="0"/>
                </a:lnTo>
                <a:lnTo>
                  <a:pt x="4573059" y="2211969"/>
                </a:lnTo>
                <a:close/>
                <a:moveTo>
                  <a:pt x="0" y="2211969"/>
                </a:moveTo>
                <a:lnTo>
                  <a:pt x="0" y="1439943"/>
                </a:lnTo>
                <a:lnTo>
                  <a:pt x="453276" y="1893219"/>
                </a:lnTo>
                <a:lnTo>
                  <a:pt x="414695" y="1931801"/>
                </a:lnTo>
                <a:lnTo>
                  <a:pt x="694863" y="2211969"/>
                </a:lnTo>
                <a:close/>
              </a:path>
            </a:pathLst>
          </a:cu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752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bg>
      <p:bgPr>
        <a:solidFill>
          <a:srgbClr val="A1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3DB9A909-ED0D-A63C-7954-9F4695296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281" b="7281"/>
          <a:stretch/>
        </p:blipFill>
        <p:spPr>
          <a:xfrm rot="10800000">
            <a:off x="1625600" y="-2"/>
            <a:ext cx="10350504" cy="4672888"/>
          </a:xfrm>
          <a:prstGeom prst="rect">
            <a:avLst/>
          </a:prstGeom>
        </p:spPr>
      </p:pic>
      <p:sp>
        <p:nvSpPr>
          <p:cNvPr id="25" name="Espace réservé du texte 48">
            <a:extLst>
              <a:ext uri="{FF2B5EF4-FFF2-40B4-BE49-F238E27FC236}">
                <a16:creationId xmlns:a16="http://schemas.microsoft.com/office/drawing/2014/main" id="{C2597123-E971-C596-23A1-A07658E06F4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6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Espace réservé du texte 48">
            <a:extLst>
              <a:ext uri="{FF2B5EF4-FFF2-40B4-BE49-F238E27FC236}">
                <a16:creationId xmlns:a16="http://schemas.microsoft.com/office/drawing/2014/main" id="{72D631E5-24FD-7779-A4AB-86171BF0F89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17974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Espace réservé du texte 48">
            <a:extLst>
              <a:ext uri="{FF2B5EF4-FFF2-40B4-BE49-F238E27FC236}">
                <a16:creationId xmlns:a16="http://schemas.microsoft.com/office/drawing/2014/main" id="{AF2617DC-8832-C32B-EC2C-F565947B2EB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48573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Espace réservé du texte 48">
            <a:extLst>
              <a:ext uri="{FF2B5EF4-FFF2-40B4-BE49-F238E27FC236}">
                <a16:creationId xmlns:a16="http://schemas.microsoft.com/office/drawing/2014/main" id="{2842753C-D948-8B00-3C0A-B88CC96F0E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79171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Espace réservé du texte 65">
            <a:extLst>
              <a:ext uri="{FF2B5EF4-FFF2-40B4-BE49-F238E27FC236}">
                <a16:creationId xmlns:a16="http://schemas.microsoft.com/office/drawing/2014/main" id="{1E18DA49-3EF2-7368-6FFB-2130D1A5865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7775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009EAA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1" name="Espace réservé du texte 65">
            <a:extLst>
              <a:ext uri="{FF2B5EF4-FFF2-40B4-BE49-F238E27FC236}">
                <a16:creationId xmlns:a16="http://schemas.microsoft.com/office/drawing/2014/main" id="{5EB5FB85-0F51-39FA-E4D1-1D87785404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745768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009EAA"/>
          </a:solidFill>
          <a:ln>
            <a:solidFill>
              <a:srgbClr val="009EAA"/>
            </a:solidFill>
          </a:ln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2" name="Espace réservé du texte 65">
            <a:extLst>
              <a:ext uri="{FF2B5EF4-FFF2-40B4-BE49-F238E27FC236}">
                <a16:creationId xmlns:a16="http://schemas.microsoft.com/office/drawing/2014/main" id="{BE50E729-DE86-E5F3-917E-E7EBA931D75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57229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009EAA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3" name="Espace réservé du texte 65">
            <a:extLst>
              <a:ext uri="{FF2B5EF4-FFF2-40B4-BE49-F238E27FC236}">
                <a16:creationId xmlns:a16="http://schemas.microsoft.com/office/drawing/2014/main" id="{2AA23687-27E0-8B7E-CD78-00C74D3AFD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403224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009EAA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83A3EF54-8C5C-A577-64E0-4C73135CA1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7775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5" name="Espace réservé du texte 36">
            <a:extLst>
              <a:ext uri="{FF2B5EF4-FFF2-40B4-BE49-F238E27FC236}">
                <a16:creationId xmlns:a16="http://schemas.microsoft.com/office/drawing/2014/main" id="{608AAD5F-5812-5132-9BBA-FBDFEDF4002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3340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6" name="Espace réservé du texte 33">
            <a:extLst>
              <a:ext uri="{FF2B5EF4-FFF2-40B4-BE49-F238E27FC236}">
                <a16:creationId xmlns:a16="http://schemas.microsoft.com/office/drawing/2014/main" id="{A8C561AC-1AB3-27CA-EF4E-CB662D8F70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50203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7" name="Espace réservé du texte 36">
            <a:extLst>
              <a:ext uri="{FF2B5EF4-FFF2-40B4-BE49-F238E27FC236}">
                <a16:creationId xmlns:a16="http://schemas.microsoft.com/office/drawing/2014/main" id="{81D9DA7A-885D-DFB1-376B-7DE61D675E2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45768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8" name="Espace réservé du texte 33">
            <a:extLst>
              <a:ext uri="{FF2B5EF4-FFF2-40B4-BE49-F238E27FC236}">
                <a16:creationId xmlns:a16="http://schemas.microsoft.com/office/drawing/2014/main" id="{D739D1BB-A97F-F74B-6CF8-96290DB93BC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57229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9" name="Espace réservé du texte 36">
            <a:extLst>
              <a:ext uri="{FF2B5EF4-FFF2-40B4-BE49-F238E27FC236}">
                <a16:creationId xmlns:a16="http://schemas.microsoft.com/office/drawing/2014/main" id="{51EF7EF0-A6C2-DD19-21E1-E586BC83100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552794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56D91EEE-0A85-5EAC-114A-81E530898A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403224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1" name="Espace réservé du texte 36">
            <a:extLst>
              <a:ext uri="{FF2B5EF4-FFF2-40B4-BE49-F238E27FC236}">
                <a16:creationId xmlns:a16="http://schemas.microsoft.com/office/drawing/2014/main" id="{AFFA91D1-58B9-8120-E9C2-702E049FFCE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98789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2" name="Espace réservé du texte 64">
            <a:extLst>
              <a:ext uri="{FF2B5EF4-FFF2-40B4-BE49-F238E27FC236}">
                <a16:creationId xmlns:a16="http://schemas.microsoft.com/office/drawing/2014/main" id="{94DE3B22-747F-FEEB-2B39-C9DADDECBF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674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10887067-C3E0-F216-618F-1A6CB1C967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29713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6D499F6-D358-2D5A-319E-716780E77F77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64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cess">
    <p:bg>
      <p:bgPr>
        <a:solidFill>
          <a:srgbClr val="B3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3DB9A909-ED0D-A63C-7954-9F4695296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281" b="7281"/>
          <a:stretch/>
        </p:blipFill>
        <p:spPr>
          <a:xfrm rot="10800000">
            <a:off x="1625600" y="-2"/>
            <a:ext cx="10350504" cy="4672888"/>
          </a:xfrm>
          <a:prstGeom prst="rect">
            <a:avLst/>
          </a:prstGeom>
        </p:spPr>
      </p:pic>
      <p:sp>
        <p:nvSpPr>
          <p:cNvPr id="25" name="Espace réservé du texte 48">
            <a:extLst>
              <a:ext uri="{FF2B5EF4-FFF2-40B4-BE49-F238E27FC236}">
                <a16:creationId xmlns:a16="http://schemas.microsoft.com/office/drawing/2014/main" id="{C2597123-E971-C596-23A1-A07658E06F4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6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Espace réservé du texte 48">
            <a:extLst>
              <a:ext uri="{FF2B5EF4-FFF2-40B4-BE49-F238E27FC236}">
                <a16:creationId xmlns:a16="http://schemas.microsoft.com/office/drawing/2014/main" id="{72D631E5-24FD-7779-A4AB-86171BF0F89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17974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Espace réservé du texte 48">
            <a:extLst>
              <a:ext uri="{FF2B5EF4-FFF2-40B4-BE49-F238E27FC236}">
                <a16:creationId xmlns:a16="http://schemas.microsoft.com/office/drawing/2014/main" id="{AF2617DC-8832-C32B-EC2C-F565947B2EB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48573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Espace réservé du texte 48">
            <a:extLst>
              <a:ext uri="{FF2B5EF4-FFF2-40B4-BE49-F238E27FC236}">
                <a16:creationId xmlns:a16="http://schemas.microsoft.com/office/drawing/2014/main" id="{2842753C-D948-8B00-3C0A-B88CC96F0E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79171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Espace réservé du texte 65">
            <a:extLst>
              <a:ext uri="{FF2B5EF4-FFF2-40B4-BE49-F238E27FC236}">
                <a16:creationId xmlns:a16="http://schemas.microsoft.com/office/drawing/2014/main" id="{1E18DA49-3EF2-7368-6FFB-2130D1A5865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7775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007BEA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1" name="Espace réservé du texte 65">
            <a:extLst>
              <a:ext uri="{FF2B5EF4-FFF2-40B4-BE49-F238E27FC236}">
                <a16:creationId xmlns:a16="http://schemas.microsoft.com/office/drawing/2014/main" id="{5EB5FB85-0F51-39FA-E4D1-1D87785404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745768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007BEA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2" name="Espace réservé du texte 65">
            <a:extLst>
              <a:ext uri="{FF2B5EF4-FFF2-40B4-BE49-F238E27FC236}">
                <a16:creationId xmlns:a16="http://schemas.microsoft.com/office/drawing/2014/main" id="{BE50E729-DE86-E5F3-917E-E7EBA931D75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57229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007BEA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3" name="Espace réservé du texte 65">
            <a:extLst>
              <a:ext uri="{FF2B5EF4-FFF2-40B4-BE49-F238E27FC236}">
                <a16:creationId xmlns:a16="http://schemas.microsoft.com/office/drawing/2014/main" id="{2AA23687-27E0-8B7E-CD78-00C74D3AFD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403224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007BEA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83A3EF54-8C5C-A577-64E0-4C73135CA1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7775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5" name="Espace réservé du texte 36">
            <a:extLst>
              <a:ext uri="{FF2B5EF4-FFF2-40B4-BE49-F238E27FC236}">
                <a16:creationId xmlns:a16="http://schemas.microsoft.com/office/drawing/2014/main" id="{608AAD5F-5812-5132-9BBA-FBDFEDF4002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3340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6" name="Espace réservé du texte 33">
            <a:extLst>
              <a:ext uri="{FF2B5EF4-FFF2-40B4-BE49-F238E27FC236}">
                <a16:creationId xmlns:a16="http://schemas.microsoft.com/office/drawing/2014/main" id="{A8C561AC-1AB3-27CA-EF4E-CB662D8F70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50203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7" name="Espace réservé du texte 36">
            <a:extLst>
              <a:ext uri="{FF2B5EF4-FFF2-40B4-BE49-F238E27FC236}">
                <a16:creationId xmlns:a16="http://schemas.microsoft.com/office/drawing/2014/main" id="{81D9DA7A-885D-DFB1-376B-7DE61D675E2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45768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8" name="Espace réservé du texte 33">
            <a:extLst>
              <a:ext uri="{FF2B5EF4-FFF2-40B4-BE49-F238E27FC236}">
                <a16:creationId xmlns:a16="http://schemas.microsoft.com/office/drawing/2014/main" id="{D739D1BB-A97F-F74B-6CF8-96290DB93BC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57229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9" name="Espace réservé du texte 36">
            <a:extLst>
              <a:ext uri="{FF2B5EF4-FFF2-40B4-BE49-F238E27FC236}">
                <a16:creationId xmlns:a16="http://schemas.microsoft.com/office/drawing/2014/main" id="{51EF7EF0-A6C2-DD19-21E1-E586BC83100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552794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56D91EEE-0A85-5EAC-114A-81E530898A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403224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1" name="Espace réservé du texte 36">
            <a:extLst>
              <a:ext uri="{FF2B5EF4-FFF2-40B4-BE49-F238E27FC236}">
                <a16:creationId xmlns:a16="http://schemas.microsoft.com/office/drawing/2014/main" id="{AFFA91D1-58B9-8120-E9C2-702E049FFCE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98789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2" name="Espace réservé du texte 64">
            <a:extLst>
              <a:ext uri="{FF2B5EF4-FFF2-40B4-BE49-F238E27FC236}">
                <a16:creationId xmlns:a16="http://schemas.microsoft.com/office/drawing/2014/main" id="{94DE3B22-747F-FEEB-2B39-C9DADDECBF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674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10887067-C3E0-F216-618F-1A6CB1C967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29713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6D499F6-D358-2D5A-319E-716780E77F77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477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cess">
    <p:bg>
      <p:bgPr>
        <a:solidFill>
          <a:srgbClr val="FFF0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3DB9A909-ED0D-A63C-7954-9F4695296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281" b="7281"/>
          <a:stretch/>
        </p:blipFill>
        <p:spPr>
          <a:xfrm rot="10800000">
            <a:off x="1625600" y="-2"/>
            <a:ext cx="10350504" cy="4672888"/>
          </a:xfrm>
          <a:prstGeom prst="rect">
            <a:avLst/>
          </a:prstGeom>
        </p:spPr>
      </p:pic>
      <p:sp>
        <p:nvSpPr>
          <p:cNvPr id="25" name="Espace réservé du texte 48">
            <a:extLst>
              <a:ext uri="{FF2B5EF4-FFF2-40B4-BE49-F238E27FC236}">
                <a16:creationId xmlns:a16="http://schemas.microsoft.com/office/drawing/2014/main" id="{C2597123-E971-C596-23A1-A07658E06F4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6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Espace réservé du texte 48">
            <a:extLst>
              <a:ext uri="{FF2B5EF4-FFF2-40B4-BE49-F238E27FC236}">
                <a16:creationId xmlns:a16="http://schemas.microsoft.com/office/drawing/2014/main" id="{72D631E5-24FD-7779-A4AB-86171BF0F89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17974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Espace réservé du texte 48">
            <a:extLst>
              <a:ext uri="{FF2B5EF4-FFF2-40B4-BE49-F238E27FC236}">
                <a16:creationId xmlns:a16="http://schemas.microsoft.com/office/drawing/2014/main" id="{AF2617DC-8832-C32B-EC2C-F565947B2EB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48573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Espace réservé du texte 48">
            <a:extLst>
              <a:ext uri="{FF2B5EF4-FFF2-40B4-BE49-F238E27FC236}">
                <a16:creationId xmlns:a16="http://schemas.microsoft.com/office/drawing/2014/main" id="{2842753C-D948-8B00-3C0A-B88CC96F0E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79171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Espace réservé du texte 65">
            <a:extLst>
              <a:ext uri="{FF2B5EF4-FFF2-40B4-BE49-F238E27FC236}">
                <a16:creationId xmlns:a16="http://schemas.microsoft.com/office/drawing/2014/main" id="{1E18DA49-3EF2-7368-6FFB-2130D1A5865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7775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FFB93E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1" name="Espace réservé du texte 65">
            <a:extLst>
              <a:ext uri="{FF2B5EF4-FFF2-40B4-BE49-F238E27FC236}">
                <a16:creationId xmlns:a16="http://schemas.microsoft.com/office/drawing/2014/main" id="{5EB5FB85-0F51-39FA-E4D1-1D87785404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745768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FFB93E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2" name="Espace réservé du texte 65">
            <a:extLst>
              <a:ext uri="{FF2B5EF4-FFF2-40B4-BE49-F238E27FC236}">
                <a16:creationId xmlns:a16="http://schemas.microsoft.com/office/drawing/2014/main" id="{BE50E729-DE86-E5F3-917E-E7EBA931D75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57229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FFB93E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3" name="Espace réservé du texte 65">
            <a:extLst>
              <a:ext uri="{FF2B5EF4-FFF2-40B4-BE49-F238E27FC236}">
                <a16:creationId xmlns:a16="http://schemas.microsoft.com/office/drawing/2014/main" id="{2AA23687-27E0-8B7E-CD78-00C74D3AFD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403224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FFB93E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83A3EF54-8C5C-A577-64E0-4C73135CA1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7775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5" name="Espace réservé du texte 36">
            <a:extLst>
              <a:ext uri="{FF2B5EF4-FFF2-40B4-BE49-F238E27FC236}">
                <a16:creationId xmlns:a16="http://schemas.microsoft.com/office/drawing/2014/main" id="{608AAD5F-5812-5132-9BBA-FBDFEDF4002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3340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6" name="Espace réservé du texte 33">
            <a:extLst>
              <a:ext uri="{FF2B5EF4-FFF2-40B4-BE49-F238E27FC236}">
                <a16:creationId xmlns:a16="http://schemas.microsoft.com/office/drawing/2014/main" id="{A8C561AC-1AB3-27CA-EF4E-CB662D8F70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50203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7" name="Espace réservé du texte 36">
            <a:extLst>
              <a:ext uri="{FF2B5EF4-FFF2-40B4-BE49-F238E27FC236}">
                <a16:creationId xmlns:a16="http://schemas.microsoft.com/office/drawing/2014/main" id="{81D9DA7A-885D-DFB1-376B-7DE61D675E2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45768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8" name="Espace réservé du texte 33">
            <a:extLst>
              <a:ext uri="{FF2B5EF4-FFF2-40B4-BE49-F238E27FC236}">
                <a16:creationId xmlns:a16="http://schemas.microsoft.com/office/drawing/2014/main" id="{D739D1BB-A97F-F74B-6CF8-96290DB93BC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57229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9" name="Espace réservé du texte 36">
            <a:extLst>
              <a:ext uri="{FF2B5EF4-FFF2-40B4-BE49-F238E27FC236}">
                <a16:creationId xmlns:a16="http://schemas.microsoft.com/office/drawing/2014/main" id="{51EF7EF0-A6C2-DD19-21E1-E586BC83100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552794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56D91EEE-0A85-5EAC-114A-81E530898A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403224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1" name="Espace réservé du texte 36">
            <a:extLst>
              <a:ext uri="{FF2B5EF4-FFF2-40B4-BE49-F238E27FC236}">
                <a16:creationId xmlns:a16="http://schemas.microsoft.com/office/drawing/2014/main" id="{AFFA91D1-58B9-8120-E9C2-702E049FFCE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98789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2" name="Espace réservé du texte 64">
            <a:extLst>
              <a:ext uri="{FF2B5EF4-FFF2-40B4-BE49-F238E27FC236}">
                <a16:creationId xmlns:a16="http://schemas.microsoft.com/office/drawing/2014/main" id="{94DE3B22-747F-FEEB-2B39-C9DADDECBF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674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10887067-C3E0-F216-618F-1A6CB1C967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29713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6D499F6-D358-2D5A-319E-716780E77F77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307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3">
    <p:bg>
      <p:bgPr>
        <a:solidFill>
          <a:srgbClr val="FFC7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3DB9A909-ED0D-A63C-7954-9F4695296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281" b="7281"/>
          <a:stretch/>
        </p:blipFill>
        <p:spPr>
          <a:xfrm rot="10800000">
            <a:off x="1625600" y="-2"/>
            <a:ext cx="10350504" cy="4672888"/>
          </a:xfrm>
          <a:prstGeom prst="rect">
            <a:avLst/>
          </a:prstGeom>
        </p:spPr>
      </p:pic>
      <p:sp>
        <p:nvSpPr>
          <p:cNvPr id="25" name="Espace réservé du texte 48">
            <a:extLst>
              <a:ext uri="{FF2B5EF4-FFF2-40B4-BE49-F238E27FC236}">
                <a16:creationId xmlns:a16="http://schemas.microsoft.com/office/drawing/2014/main" id="{C2597123-E971-C596-23A1-A07658E06F4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6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Espace réservé du texte 48">
            <a:extLst>
              <a:ext uri="{FF2B5EF4-FFF2-40B4-BE49-F238E27FC236}">
                <a16:creationId xmlns:a16="http://schemas.microsoft.com/office/drawing/2014/main" id="{72D631E5-24FD-7779-A4AB-86171BF0F89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17974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Espace réservé du texte 48">
            <a:extLst>
              <a:ext uri="{FF2B5EF4-FFF2-40B4-BE49-F238E27FC236}">
                <a16:creationId xmlns:a16="http://schemas.microsoft.com/office/drawing/2014/main" id="{AF2617DC-8832-C32B-EC2C-F565947B2EB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48573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Espace réservé du texte 48">
            <a:extLst>
              <a:ext uri="{FF2B5EF4-FFF2-40B4-BE49-F238E27FC236}">
                <a16:creationId xmlns:a16="http://schemas.microsoft.com/office/drawing/2014/main" id="{2842753C-D948-8B00-3C0A-B88CC96F0E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79171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Espace réservé du texte 65">
            <a:extLst>
              <a:ext uri="{FF2B5EF4-FFF2-40B4-BE49-F238E27FC236}">
                <a16:creationId xmlns:a16="http://schemas.microsoft.com/office/drawing/2014/main" id="{1E18DA49-3EF2-7368-6FFB-2130D1A5865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7775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FF5527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1" name="Espace réservé du texte 65">
            <a:extLst>
              <a:ext uri="{FF2B5EF4-FFF2-40B4-BE49-F238E27FC236}">
                <a16:creationId xmlns:a16="http://schemas.microsoft.com/office/drawing/2014/main" id="{5EB5FB85-0F51-39FA-E4D1-1D87785404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745768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FF5527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2" name="Espace réservé du texte 65">
            <a:extLst>
              <a:ext uri="{FF2B5EF4-FFF2-40B4-BE49-F238E27FC236}">
                <a16:creationId xmlns:a16="http://schemas.microsoft.com/office/drawing/2014/main" id="{BE50E729-DE86-E5F3-917E-E7EBA931D75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57229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FF5527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3" name="Espace réservé du texte 65">
            <a:extLst>
              <a:ext uri="{FF2B5EF4-FFF2-40B4-BE49-F238E27FC236}">
                <a16:creationId xmlns:a16="http://schemas.microsoft.com/office/drawing/2014/main" id="{2AA23687-27E0-8B7E-CD78-00C74D3AFD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403224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FF5527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83A3EF54-8C5C-A577-64E0-4C73135CA1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7775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5" name="Espace réservé du texte 36">
            <a:extLst>
              <a:ext uri="{FF2B5EF4-FFF2-40B4-BE49-F238E27FC236}">
                <a16:creationId xmlns:a16="http://schemas.microsoft.com/office/drawing/2014/main" id="{608AAD5F-5812-5132-9BBA-FBDFEDF4002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3340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6" name="Espace réservé du texte 33">
            <a:extLst>
              <a:ext uri="{FF2B5EF4-FFF2-40B4-BE49-F238E27FC236}">
                <a16:creationId xmlns:a16="http://schemas.microsoft.com/office/drawing/2014/main" id="{A8C561AC-1AB3-27CA-EF4E-CB662D8F70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50203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7" name="Espace réservé du texte 36">
            <a:extLst>
              <a:ext uri="{FF2B5EF4-FFF2-40B4-BE49-F238E27FC236}">
                <a16:creationId xmlns:a16="http://schemas.microsoft.com/office/drawing/2014/main" id="{81D9DA7A-885D-DFB1-376B-7DE61D675E2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45768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8" name="Espace réservé du texte 33">
            <a:extLst>
              <a:ext uri="{FF2B5EF4-FFF2-40B4-BE49-F238E27FC236}">
                <a16:creationId xmlns:a16="http://schemas.microsoft.com/office/drawing/2014/main" id="{D739D1BB-A97F-F74B-6CF8-96290DB93BC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57229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9" name="Espace réservé du texte 36">
            <a:extLst>
              <a:ext uri="{FF2B5EF4-FFF2-40B4-BE49-F238E27FC236}">
                <a16:creationId xmlns:a16="http://schemas.microsoft.com/office/drawing/2014/main" id="{51EF7EF0-A6C2-DD19-21E1-E586BC83100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552794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56D91EEE-0A85-5EAC-114A-81E530898A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403224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1" name="Espace réservé du texte 36">
            <a:extLst>
              <a:ext uri="{FF2B5EF4-FFF2-40B4-BE49-F238E27FC236}">
                <a16:creationId xmlns:a16="http://schemas.microsoft.com/office/drawing/2014/main" id="{AFFA91D1-58B9-8120-E9C2-702E049FFCE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98789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2" name="Espace réservé du texte 64">
            <a:extLst>
              <a:ext uri="{FF2B5EF4-FFF2-40B4-BE49-F238E27FC236}">
                <a16:creationId xmlns:a16="http://schemas.microsoft.com/office/drawing/2014/main" id="{94DE3B22-747F-FEEB-2B39-C9DADDECBF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674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10887067-C3E0-F216-618F-1A6CB1C967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29713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6D499F6-D358-2D5A-319E-716780E77F77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987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bg>
      <p:bgPr>
        <a:solidFill>
          <a:srgbClr val="BDF4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3DB9A909-ED0D-A63C-7954-9F4695296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281" b="7281"/>
          <a:stretch/>
        </p:blipFill>
        <p:spPr>
          <a:xfrm rot="10800000">
            <a:off x="1625600" y="-2"/>
            <a:ext cx="10350504" cy="4672888"/>
          </a:xfrm>
          <a:prstGeom prst="rect">
            <a:avLst/>
          </a:prstGeom>
        </p:spPr>
      </p:pic>
      <p:sp>
        <p:nvSpPr>
          <p:cNvPr id="25" name="Espace réservé du texte 48">
            <a:extLst>
              <a:ext uri="{FF2B5EF4-FFF2-40B4-BE49-F238E27FC236}">
                <a16:creationId xmlns:a16="http://schemas.microsoft.com/office/drawing/2014/main" id="{C2597123-E971-C596-23A1-A07658E06F4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6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Espace réservé du texte 48">
            <a:extLst>
              <a:ext uri="{FF2B5EF4-FFF2-40B4-BE49-F238E27FC236}">
                <a16:creationId xmlns:a16="http://schemas.microsoft.com/office/drawing/2014/main" id="{72D631E5-24FD-7779-A4AB-86171BF0F89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17974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Espace réservé du texte 48">
            <a:extLst>
              <a:ext uri="{FF2B5EF4-FFF2-40B4-BE49-F238E27FC236}">
                <a16:creationId xmlns:a16="http://schemas.microsoft.com/office/drawing/2014/main" id="{AF2617DC-8832-C32B-EC2C-F565947B2EB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48573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Espace réservé du texte 48">
            <a:extLst>
              <a:ext uri="{FF2B5EF4-FFF2-40B4-BE49-F238E27FC236}">
                <a16:creationId xmlns:a16="http://schemas.microsoft.com/office/drawing/2014/main" id="{2842753C-D948-8B00-3C0A-B88CC96F0E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79171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Espace réservé du texte 65">
            <a:extLst>
              <a:ext uri="{FF2B5EF4-FFF2-40B4-BE49-F238E27FC236}">
                <a16:creationId xmlns:a16="http://schemas.microsoft.com/office/drawing/2014/main" id="{1E18DA49-3EF2-7368-6FFB-2130D1A5865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7775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00C466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1" name="Espace réservé du texte 65">
            <a:extLst>
              <a:ext uri="{FF2B5EF4-FFF2-40B4-BE49-F238E27FC236}">
                <a16:creationId xmlns:a16="http://schemas.microsoft.com/office/drawing/2014/main" id="{5EB5FB85-0F51-39FA-E4D1-1D87785404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745768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00C466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2" name="Espace réservé du texte 65">
            <a:extLst>
              <a:ext uri="{FF2B5EF4-FFF2-40B4-BE49-F238E27FC236}">
                <a16:creationId xmlns:a16="http://schemas.microsoft.com/office/drawing/2014/main" id="{BE50E729-DE86-E5F3-917E-E7EBA931D75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57229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00C466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3" name="Espace réservé du texte 65">
            <a:extLst>
              <a:ext uri="{FF2B5EF4-FFF2-40B4-BE49-F238E27FC236}">
                <a16:creationId xmlns:a16="http://schemas.microsoft.com/office/drawing/2014/main" id="{2AA23687-27E0-8B7E-CD78-00C74D3AFD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403224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00C466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83A3EF54-8C5C-A577-64E0-4C73135CA1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7775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5" name="Espace réservé du texte 36">
            <a:extLst>
              <a:ext uri="{FF2B5EF4-FFF2-40B4-BE49-F238E27FC236}">
                <a16:creationId xmlns:a16="http://schemas.microsoft.com/office/drawing/2014/main" id="{608AAD5F-5812-5132-9BBA-FBDFEDF4002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3340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6" name="Espace réservé du texte 33">
            <a:extLst>
              <a:ext uri="{FF2B5EF4-FFF2-40B4-BE49-F238E27FC236}">
                <a16:creationId xmlns:a16="http://schemas.microsoft.com/office/drawing/2014/main" id="{A8C561AC-1AB3-27CA-EF4E-CB662D8F70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50203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7" name="Espace réservé du texte 36">
            <a:extLst>
              <a:ext uri="{FF2B5EF4-FFF2-40B4-BE49-F238E27FC236}">
                <a16:creationId xmlns:a16="http://schemas.microsoft.com/office/drawing/2014/main" id="{81D9DA7A-885D-DFB1-376B-7DE61D675E2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45768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8" name="Espace réservé du texte 33">
            <a:extLst>
              <a:ext uri="{FF2B5EF4-FFF2-40B4-BE49-F238E27FC236}">
                <a16:creationId xmlns:a16="http://schemas.microsoft.com/office/drawing/2014/main" id="{D739D1BB-A97F-F74B-6CF8-96290DB93BC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57229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9" name="Espace réservé du texte 36">
            <a:extLst>
              <a:ext uri="{FF2B5EF4-FFF2-40B4-BE49-F238E27FC236}">
                <a16:creationId xmlns:a16="http://schemas.microsoft.com/office/drawing/2014/main" id="{51EF7EF0-A6C2-DD19-21E1-E586BC83100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552794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56D91EEE-0A85-5EAC-114A-81E530898A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403224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1" name="Espace réservé du texte 36">
            <a:extLst>
              <a:ext uri="{FF2B5EF4-FFF2-40B4-BE49-F238E27FC236}">
                <a16:creationId xmlns:a16="http://schemas.microsoft.com/office/drawing/2014/main" id="{AFFA91D1-58B9-8120-E9C2-702E049FFCE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98789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2" name="Espace réservé du texte 64">
            <a:extLst>
              <a:ext uri="{FF2B5EF4-FFF2-40B4-BE49-F238E27FC236}">
                <a16:creationId xmlns:a16="http://schemas.microsoft.com/office/drawing/2014/main" id="{94DE3B22-747F-FEEB-2B39-C9DADDECBF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674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10887067-C3E0-F216-618F-1A6CB1C967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29713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6D499F6-D358-2D5A-319E-716780E77F77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93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cess 2">
    <p:bg>
      <p:bgPr>
        <a:solidFill>
          <a:srgbClr val="CFE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3DB9A909-ED0D-A63C-7954-9F4695296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281" b="7281"/>
          <a:stretch/>
        </p:blipFill>
        <p:spPr>
          <a:xfrm rot="10800000">
            <a:off x="1625600" y="-2"/>
            <a:ext cx="10350504" cy="4672888"/>
          </a:xfrm>
          <a:prstGeom prst="rect">
            <a:avLst/>
          </a:prstGeom>
        </p:spPr>
      </p:pic>
      <p:sp>
        <p:nvSpPr>
          <p:cNvPr id="25" name="Espace réservé du texte 48">
            <a:extLst>
              <a:ext uri="{FF2B5EF4-FFF2-40B4-BE49-F238E27FC236}">
                <a16:creationId xmlns:a16="http://schemas.microsoft.com/office/drawing/2014/main" id="{C2597123-E971-C596-23A1-A07658E06F4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6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Espace réservé du texte 48">
            <a:extLst>
              <a:ext uri="{FF2B5EF4-FFF2-40B4-BE49-F238E27FC236}">
                <a16:creationId xmlns:a16="http://schemas.microsoft.com/office/drawing/2014/main" id="{72D631E5-24FD-7779-A4AB-86171BF0F89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17974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Espace réservé du texte 48">
            <a:extLst>
              <a:ext uri="{FF2B5EF4-FFF2-40B4-BE49-F238E27FC236}">
                <a16:creationId xmlns:a16="http://schemas.microsoft.com/office/drawing/2014/main" id="{AF2617DC-8832-C32B-EC2C-F565947B2EB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48573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Espace réservé du texte 48">
            <a:extLst>
              <a:ext uri="{FF2B5EF4-FFF2-40B4-BE49-F238E27FC236}">
                <a16:creationId xmlns:a16="http://schemas.microsoft.com/office/drawing/2014/main" id="{2842753C-D948-8B00-3C0A-B88CC96F0E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79171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Espace réservé du texte 65">
            <a:extLst>
              <a:ext uri="{FF2B5EF4-FFF2-40B4-BE49-F238E27FC236}">
                <a16:creationId xmlns:a16="http://schemas.microsoft.com/office/drawing/2014/main" id="{1E18DA49-3EF2-7368-6FFB-2130D1A5865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7775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77AD18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1" name="Espace réservé du texte 65">
            <a:extLst>
              <a:ext uri="{FF2B5EF4-FFF2-40B4-BE49-F238E27FC236}">
                <a16:creationId xmlns:a16="http://schemas.microsoft.com/office/drawing/2014/main" id="{5EB5FB85-0F51-39FA-E4D1-1D87785404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745768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77AD18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2" name="Espace réservé du texte 65">
            <a:extLst>
              <a:ext uri="{FF2B5EF4-FFF2-40B4-BE49-F238E27FC236}">
                <a16:creationId xmlns:a16="http://schemas.microsoft.com/office/drawing/2014/main" id="{BE50E729-DE86-E5F3-917E-E7EBA931D75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57229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77AD18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3" name="Espace réservé du texte 65">
            <a:extLst>
              <a:ext uri="{FF2B5EF4-FFF2-40B4-BE49-F238E27FC236}">
                <a16:creationId xmlns:a16="http://schemas.microsoft.com/office/drawing/2014/main" id="{2AA23687-27E0-8B7E-CD78-00C74D3AFD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403224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77AD18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83A3EF54-8C5C-A577-64E0-4C73135CA1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7775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5" name="Espace réservé du texte 36">
            <a:extLst>
              <a:ext uri="{FF2B5EF4-FFF2-40B4-BE49-F238E27FC236}">
                <a16:creationId xmlns:a16="http://schemas.microsoft.com/office/drawing/2014/main" id="{608AAD5F-5812-5132-9BBA-FBDFEDF4002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3340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6" name="Espace réservé du texte 33">
            <a:extLst>
              <a:ext uri="{FF2B5EF4-FFF2-40B4-BE49-F238E27FC236}">
                <a16:creationId xmlns:a16="http://schemas.microsoft.com/office/drawing/2014/main" id="{A8C561AC-1AB3-27CA-EF4E-CB662D8F70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50203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7" name="Espace réservé du texte 36">
            <a:extLst>
              <a:ext uri="{FF2B5EF4-FFF2-40B4-BE49-F238E27FC236}">
                <a16:creationId xmlns:a16="http://schemas.microsoft.com/office/drawing/2014/main" id="{81D9DA7A-885D-DFB1-376B-7DE61D675E2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45768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8" name="Espace réservé du texte 33">
            <a:extLst>
              <a:ext uri="{FF2B5EF4-FFF2-40B4-BE49-F238E27FC236}">
                <a16:creationId xmlns:a16="http://schemas.microsoft.com/office/drawing/2014/main" id="{D739D1BB-A97F-F74B-6CF8-96290DB93BC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57229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9" name="Espace réservé du texte 36">
            <a:extLst>
              <a:ext uri="{FF2B5EF4-FFF2-40B4-BE49-F238E27FC236}">
                <a16:creationId xmlns:a16="http://schemas.microsoft.com/office/drawing/2014/main" id="{51EF7EF0-A6C2-DD19-21E1-E586BC83100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552794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56D91EEE-0A85-5EAC-114A-81E530898A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403224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1" name="Espace réservé du texte 36">
            <a:extLst>
              <a:ext uri="{FF2B5EF4-FFF2-40B4-BE49-F238E27FC236}">
                <a16:creationId xmlns:a16="http://schemas.microsoft.com/office/drawing/2014/main" id="{AFFA91D1-58B9-8120-E9C2-702E049FFCE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98789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2" name="Espace réservé du texte 64">
            <a:extLst>
              <a:ext uri="{FF2B5EF4-FFF2-40B4-BE49-F238E27FC236}">
                <a16:creationId xmlns:a16="http://schemas.microsoft.com/office/drawing/2014/main" id="{94DE3B22-747F-FEEB-2B39-C9DADDECBF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674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10887067-C3E0-F216-618F-1A6CB1C967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29713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6D499F6-D358-2D5A-319E-716780E77F77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142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cess 2">
    <p:bg>
      <p:bgPr>
        <a:solidFill>
          <a:srgbClr val="DE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3DB9A909-ED0D-A63C-7954-9F4695296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281" b="7281"/>
          <a:stretch/>
        </p:blipFill>
        <p:spPr>
          <a:xfrm rot="10800000">
            <a:off x="1625600" y="-2"/>
            <a:ext cx="10350504" cy="4672888"/>
          </a:xfrm>
          <a:prstGeom prst="rect">
            <a:avLst/>
          </a:prstGeom>
        </p:spPr>
      </p:pic>
      <p:sp>
        <p:nvSpPr>
          <p:cNvPr id="25" name="Espace réservé du texte 48">
            <a:extLst>
              <a:ext uri="{FF2B5EF4-FFF2-40B4-BE49-F238E27FC236}">
                <a16:creationId xmlns:a16="http://schemas.microsoft.com/office/drawing/2014/main" id="{C2597123-E971-C596-23A1-A07658E06F4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6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Espace réservé du texte 48">
            <a:extLst>
              <a:ext uri="{FF2B5EF4-FFF2-40B4-BE49-F238E27FC236}">
                <a16:creationId xmlns:a16="http://schemas.microsoft.com/office/drawing/2014/main" id="{72D631E5-24FD-7779-A4AB-86171BF0F89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17974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Espace réservé du texte 48">
            <a:extLst>
              <a:ext uri="{FF2B5EF4-FFF2-40B4-BE49-F238E27FC236}">
                <a16:creationId xmlns:a16="http://schemas.microsoft.com/office/drawing/2014/main" id="{AF2617DC-8832-C32B-EC2C-F565947B2EB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48573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Espace réservé du texte 48">
            <a:extLst>
              <a:ext uri="{FF2B5EF4-FFF2-40B4-BE49-F238E27FC236}">
                <a16:creationId xmlns:a16="http://schemas.microsoft.com/office/drawing/2014/main" id="{2842753C-D948-8B00-3C0A-B88CC96F0E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79171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Espace réservé du texte 65">
            <a:extLst>
              <a:ext uri="{FF2B5EF4-FFF2-40B4-BE49-F238E27FC236}">
                <a16:creationId xmlns:a16="http://schemas.microsoft.com/office/drawing/2014/main" id="{1E18DA49-3EF2-7368-6FFB-2130D1A5865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7775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A261E1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1" name="Espace réservé du texte 65">
            <a:extLst>
              <a:ext uri="{FF2B5EF4-FFF2-40B4-BE49-F238E27FC236}">
                <a16:creationId xmlns:a16="http://schemas.microsoft.com/office/drawing/2014/main" id="{5EB5FB85-0F51-39FA-E4D1-1D87785404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745768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A261E1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2" name="Espace réservé du texte 65">
            <a:extLst>
              <a:ext uri="{FF2B5EF4-FFF2-40B4-BE49-F238E27FC236}">
                <a16:creationId xmlns:a16="http://schemas.microsoft.com/office/drawing/2014/main" id="{BE50E729-DE86-E5F3-917E-E7EBA931D75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57229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A261E1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3" name="Espace réservé du texte 65">
            <a:extLst>
              <a:ext uri="{FF2B5EF4-FFF2-40B4-BE49-F238E27FC236}">
                <a16:creationId xmlns:a16="http://schemas.microsoft.com/office/drawing/2014/main" id="{2AA23687-27E0-8B7E-CD78-00C74D3AFD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403224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A261E1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83A3EF54-8C5C-A577-64E0-4C73135CA1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7775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5" name="Espace réservé du texte 36">
            <a:extLst>
              <a:ext uri="{FF2B5EF4-FFF2-40B4-BE49-F238E27FC236}">
                <a16:creationId xmlns:a16="http://schemas.microsoft.com/office/drawing/2014/main" id="{608AAD5F-5812-5132-9BBA-FBDFEDF4002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3340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6" name="Espace réservé du texte 33">
            <a:extLst>
              <a:ext uri="{FF2B5EF4-FFF2-40B4-BE49-F238E27FC236}">
                <a16:creationId xmlns:a16="http://schemas.microsoft.com/office/drawing/2014/main" id="{A8C561AC-1AB3-27CA-EF4E-CB662D8F70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50203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7" name="Espace réservé du texte 36">
            <a:extLst>
              <a:ext uri="{FF2B5EF4-FFF2-40B4-BE49-F238E27FC236}">
                <a16:creationId xmlns:a16="http://schemas.microsoft.com/office/drawing/2014/main" id="{81D9DA7A-885D-DFB1-376B-7DE61D675E2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45768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8" name="Espace réservé du texte 33">
            <a:extLst>
              <a:ext uri="{FF2B5EF4-FFF2-40B4-BE49-F238E27FC236}">
                <a16:creationId xmlns:a16="http://schemas.microsoft.com/office/drawing/2014/main" id="{D739D1BB-A97F-F74B-6CF8-96290DB93BC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57229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9" name="Espace réservé du texte 36">
            <a:extLst>
              <a:ext uri="{FF2B5EF4-FFF2-40B4-BE49-F238E27FC236}">
                <a16:creationId xmlns:a16="http://schemas.microsoft.com/office/drawing/2014/main" id="{51EF7EF0-A6C2-DD19-21E1-E586BC83100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552794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56D91EEE-0A85-5EAC-114A-81E530898A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403224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1" name="Espace réservé du texte 36">
            <a:extLst>
              <a:ext uri="{FF2B5EF4-FFF2-40B4-BE49-F238E27FC236}">
                <a16:creationId xmlns:a16="http://schemas.microsoft.com/office/drawing/2014/main" id="{AFFA91D1-58B9-8120-E9C2-702E049FFCE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98789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2" name="Espace réservé du texte 64">
            <a:extLst>
              <a:ext uri="{FF2B5EF4-FFF2-40B4-BE49-F238E27FC236}">
                <a16:creationId xmlns:a16="http://schemas.microsoft.com/office/drawing/2014/main" id="{94DE3B22-747F-FEEB-2B39-C9DADDECBF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674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10887067-C3E0-F216-618F-1A6CB1C967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29713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6D499F6-D358-2D5A-319E-716780E77F77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354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cess">
    <p:bg>
      <p:bgPr>
        <a:solidFill>
          <a:srgbClr val="F6A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3DB9A909-ED0D-A63C-7954-9F4695296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281" b="7281"/>
          <a:stretch/>
        </p:blipFill>
        <p:spPr>
          <a:xfrm rot="10800000">
            <a:off x="1625600" y="-2"/>
            <a:ext cx="10350504" cy="4672888"/>
          </a:xfrm>
          <a:prstGeom prst="rect">
            <a:avLst/>
          </a:prstGeom>
        </p:spPr>
      </p:pic>
      <p:sp>
        <p:nvSpPr>
          <p:cNvPr id="25" name="Espace réservé du texte 48">
            <a:extLst>
              <a:ext uri="{FF2B5EF4-FFF2-40B4-BE49-F238E27FC236}">
                <a16:creationId xmlns:a16="http://schemas.microsoft.com/office/drawing/2014/main" id="{C2597123-E971-C596-23A1-A07658E06F4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6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Espace réservé du texte 48">
            <a:extLst>
              <a:ext uri="{FF2B5EF4-FFF2-40B4-BE49-F238E27FC236}">
                <a16:creationId xmlns:a16="http://schemas.microsoft.com/office/drawing/2014/main" id="{72D631E5-24FD-7779-A4AB-86171BF0F89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17974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Espace réservé du texte 48">
            <a:extLst>
              <a:ext uri="{FF2B5EF4-FFF2-40B4-BE49-F238E27FC236}">
                <a16:creationId xmlns:a16="http://schemas.microsoft.com/office/drawing/2014/main" id="{AF2617DC-8832-C32B-EC2C-F565947B2EB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48573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Espace réservé du texte 48">
            <a:extLst>
              <a:ext uri="{FF2B5EF4-FFF2-40B4-BE49-F238E27FC236}">
                <a16:creationId xmlns:a16="http://schemas.microsoft.com/office/drawing/2014/main" id="{2842753C-D948-8B00-3C0A-B88CC96F0E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79171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Espace réservé du texte 65">
            <a:extLst>
              <a:ext uri="{FF2B5EF4-FFF2-40B4-BE49-F238E27FC236}">
                <a16:creationId xmlns:a16="http://schemas.microsoft.com/office/drawing/2014/main" id="{1E18DA49-3EF2-7368-6FFB-2130D1A5865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7775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ED40A9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1" name="Espace réservé du texte 65">
            <a:extLst>
              <a:ext uri="{FF2B5EF4-FFF2-40B4-BE49-F238E27FC236}">
                <a16:creationId xmlns:a16="http://schemas.microsoft.com/office/drawing/2014/main" id="{5EB5FB85-0F51-39FA-E4D1-1D87785404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745768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ED40A9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2" name="Espace réservé du texte 65">
            <a:extLst>
              <a:ext uri="{FF2B5EF4-FFF2-40B4-BE49-F238E27FC236}">
                <a16:creationId xmlns:a16="http://schemas.microsoft.com/office/drawing/2014/main" id="{BE50E729-DE86-E5F3-917E-E7EBA931D75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57229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ED40A9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3" name="Espace réservé du texte 65">
            <a:extLst>
              <a:ext uri="{FF2B5EF4-FFF2-40B4-BE49-F238E27FC236}">
                <a16:creationId xmlns:a16="http://schemas.microsoft.com/office/drawing/2014/main" id="{2AA23687-27E0-8B7E-CD78-00C74D3AFD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403224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ED40A9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83A3EF54-8C5C-A577-64E0-4C73135CA1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7775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5" name="Espace réservé du texte 36">
            <a:extLst>
              <a:ext uri="{FF2B5EF4-FFF2-40B4-BE49-F238E27FC236}">
                <a16:creationId xmlns:a16="http://schemas.microsoft.com/office/drawing/2014/main" id="{608AAD5F-5812-5132-9BBA-FBDFEDF4002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3340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6" name="Espace réservé du texte 33">
            <a:extLst>
              <a:ext uri="{FF2B5EF4-FFF2-40B4-BE49-F238E27FC236}">
                <a16:creationId xmlns:a16="http://schemas.microsoft.com/office/drawing/2014/main" id="{A8C561AC-1AB3-27CA-EF4E-CB662D8F70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50203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7" name="Espace réservé du texte 36">
            <a:extLst>
              <a:ext uri="{FF2B5EF4-FFF2-40B4-BE49-F238E27FC236}">
                <a16:creationId xmlns:a16="http://schemas.microsoft.com/office/drawing/2014/main" id="{81D9DA7A-885D-DFB1-376B-7DE61D675E2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45768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8" name="Espace réservé du texte 33">
            <a:extLst>
              <a:ext uri="{FF2B5EF4-FFF2-40B4-BE49-F238E27FC236}">
                <a16:creationId xmlns:a16="http://schemas.microsoft.com/office/drawing/2014/main" id="{D739D1BB-A97F-F74B-6CF8-96290DB93BC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57229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9" name="Espace réservé du texte 36">
            <a:extLst>
              <a:ext uri="{FF2B5EF4-FFF2-40B4-BE49-F238E27FC236}">
                <a16:creationId xmlns:a16="http://schemas.microsoft.com/office/drawing/2014/main" id="{51EF7EF0-A6C2-DD19-21E1-E586BC83100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552794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56D91EEE-0A85-5EAC-114A-81E530898A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403224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1" name="Espace réservé du texte 36">
            <a:extLst>
              <a:ext uri="{FF2B5EF4-FFF2-40B4-BE49-F238E27FC236}">
                <a16:creationId xmlns:a16="http://schemas.microsoft.com/office/drawing/2014/main" id="{AFFA91D1-58B9-8120-E9C2-702E049FFCE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98789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2" name="Espace réservé du texte 64">
            <a:extLst>
              <a:ext uri="{FF2B5EF4-FFF2-40B4-BE49-F238E27FC236}">
                <a16:creationId xmlns:a16="http://schemas.microsoft.com/office/drawing/2014/main" id="{94DE3B22-747F-FEEB-2B39-C9DADDECBF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674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10887067-C3E0-F216-618F-1A6CB1C967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29713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6D499F6-D358-2D5A-319E-716780E77F77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603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ocess">
    <p:bg>
      <p:bgPr>
        <a:solidFill>
          <a:srgbClr val="F9CB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3DB9A909-ED0D-A63C-7954-9F4695296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281" b="7281"/>
          <a:stretch/>
        </p:blipFill>
        <p:spPr>
          <a:xfrm rot="10800000">
            <a:off x="1625600" y="-2"/>
            <a:ext cx="10350504" cy="4672888"/>
          </a:xfrm>
          <a:prstGeom prst="rect">
            <a:avLst/>
          </a:prstGeom>
        </p:spPr>
      </p:pic>
      <p:sp>
        <p:nvSpPr>
          <p:cNvPr id="25" name="Espace réservé du texte 48">
            <a:extLst>
              <a:ext uri="{FF2B5EF4-FFF2-40B4-BE49-F238E27FC236}">
                <a16:creationId xmlns:a16="http://schemas.microsoft.com/office/drawing/2014/main" id="{C2597123-E971-C596-23A1-A07658E06F4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6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Espace réservé du texte 48">
            <a:extLst>
              <a:ext uri="{FF2B5EF4-FFF2-40B4-BE49-F238E27FC236}">
                <a16:creationId xmlns:a16="http://schemas.microsoft.com/office/drawing/2014/main" id="{72D631E5-24FD-7779-A4AB-86171BF0F89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17974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Espace réservé du texte 48">
            <a:extLst>
              <a:ext uri="{FF2B5EF4-FFF2-40B4-BE49-F238E27FC236}">
                <a16:creationId xmlns:a16="http://schemas.microsoft.com/office/drawing/2014/main" id="{AF2617DC-8832-C32B-EC2C-F565947B2EB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48573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Espace réservé du texte 48">
            <a:extLst>
              <a:ext uri="{FF2B5EF4-FFF2-40B4-BE49-F238E27FC236}">
                <a16:creationId xmlns:a16="http://schemas.microsoft.com/office/drawing/2014/main" id="{2842753C-D948-8B00-3C0A-B88CC96F0E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79171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Espace réservé du texte 65">
            <a:extLst>
              <a:ext uri="{FF2B5EF4-FFF2-40B4-BE49-F238E27FC236}">
                <a16:creationId xmlns:a16="http://schemas.microsoft.com/office/drawing/2014/main" id="{1E18DA49-3EF2-7368-6FFB-2130D1A5865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7775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FF3342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1" name="Espace réservé du texte 65">
            <a:extLst>
              <a:ext uri="{FF2B5EF4-FFF2-40B4-BE49-F238E27FC236}">
                <a16:creationId xmlns:a16="http://schemas.microsoft.com/office/drawing/2014/main" id="{5EB5FB85-0F51-39FA-E4D1-1D87785404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745768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FF3342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2" name="Espace réservé du texte 65">
            <a:extLst>
              <a:ext uri="{FF2B5EF4-FFF2-40B4-BE49-F238E27FC236}">
                <a16:creationId xmlns:a16="http://schemas.microsoft.com/office/drawing/2014/main" id="{BE50E729-DE86-E5F3-917E-E7EBA931D75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57229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FF3342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3" name="Espace réservé du texte 65">
            <a:extLst>
              <a:ext uri="{FF2B5EF4-FFF2-40B4-BE49-F238E27FC236}">
                <a16:creationId xmlns:a16="http://schemas.microsoft.com/office/drawing/2014/main" id="{2AA23687-27E0-8B7E-CD78-00C74D3AFD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403224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FF3342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83A3EF54-8C5C-A577-64E0-4C73135CA1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7775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5" name="Espace réservé du texte 36">
            <a:extLst>
              <a:ext uri="{FF2B5EF4-FFF2-40B4-BE49-F238E27FC236}">
                <a16:creationId xmlns:a16="http://schemas.microsoft.com/office/drawing/2014/main" id="{608AAD5F-5812-5132-9BBA-FBDFEDF4002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3340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6" name="Espace réservé du texte 33">
            <a:extLst>
              <a:ext uri="{FF2B5EF4-FFF2-40B4-BE49-F238E27FC236}">
                <a16:creationId xmlns:a16="http://schemas.microsoft.com/office/drawing/2014/main" id="{A8C561AC-1AB3-27CA-EF4E-CB662D8F70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50203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7" name="Espace réservé du texte 36">
            <a:extLst>
              <a:ext uri="{FF2B5EF4-FFF2-40B4-BE49-F238E27FC236}">
                <a16:creationId xmlns:a16="http://schemas.microsoft.com/office/drawing/2014/main" id="{81D9DA7A-885D-DFB1-376B-7DE61D675E2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45768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8" name="Espace réservé du texte 33">
            <a:extLst>
              <a:ext uri="{FF2B5EF4-FFF2-40B4-BE49-F238E27FC236}">
                <a16:creationId xmlns:a16="http://schemas.microsoft.com/office/drawing/2014/main" id="{D739D1BB-A97F-F74B-6CF8-96290DB93BC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57229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9" name="Espace réservé du texte 36">
            <a:extLst>
              <a:ext uri="{FF2B5EF4-FFF2-40B4-BE49-F238E27FC236}">
                <a16:creationId xmlns:a16="http://schemas.microsoft.com/office/drawing/2014/main" id="{51EF7EF0-A6C2-DD19-21E1-E586BC83100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552794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56D91EEE-0A85-5EAC-114A-81E530898A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403224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1" name="Espace réservé du texte 36">
            <a:extLst>
              <a:ext uri="{FF2B5EF4-FFF2-40B4-BE49-F238E27FC236}">
                <a16:creationId xmlns:a16="http://schemas.microsoft.com/office/drawing/2014/main" id="{AFFA91D1-58B9-8120-E9C2-702E049FFCE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98789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2" name="Espace réservé du texte 64">
            <a:extLst>
              <a:ext uri="{FF2B5EF4-FFF2-40B4-BE49-F238E27FC236}">
                <a16:creationId xmlns:a16="http://schemas.microsoft.com/office/drawing/2014/main" id="{94DE3B22-747F-FEEB-2B39-C9DADDECBF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674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10887067-C3E0-F216-618F-1A6CB1C967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29713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6D499F6-D358-2D5A-319E-716780E77F77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68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with image 3">
    <p:bg>
      <p:bgPr>
        <a:solidFill>
          <a:srgbClr val="222B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A6D09F4E-F03E-B577-8A17-F5B8B19580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584199"/>
            <a:ext cx="6096000" cy="56896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08AF77A-BB2C-39EE-4408-230A0BDF44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6566" y="1092200"/>
            <a:ext cx="1514059" cy="621900"/>
          </a:xfrm>
          <a:prstGeom prst="roundRect">
            <a:avLst>
              <a:gd name="adj" fmla="val 6331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LOGOCLIENTE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1E5FFB92-5A86-3EF7-9193-63BCC2D9C3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698" y="1122396"/>
            <a:ext cx="1809752" cy="61431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35CF261-C76E-FB0F-B4DE-45EFCEBDCF59}"/>
              </a:ext>
            </a:extLst>
          </p:cNvPr>
          <p:cNvCxnSpPr>
            <a:cxnSpLocks/>
          </p:cNvCxnSpPr>
          <p:nvPr userDrawn="1"/>
        </p:nvCxnSpPr>
        <p:spPr>
          <a:xfrm>
            <a:off x="3089275" y="1122396"/>
            <a:ext cx="0" cy="604804"/>
          </a:xfrm>
          <a:prstGeom prst="line">
            <a:avLst/>
          </a:prstGeom>
          <a:ln cap="rnd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9">
            <a:extLst>
              <a:ext uri="{FF2B5EF4-FFF2-40B4-BE49-F238E27FC236}">
                <a16:creationId xmlns:a16="http://schemas.microsoft.com/office/drawing/2014/main" id="{3FB6175F-5029-FCE6-EC1C-3D28420FB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698" y="2668006"/>
            <a:ext cx="4542761" cy="1357894"/>
          </a:xfrm>
        </p:spPr>
        <p:txBody>
          <a:bodyPr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88DB07F7-A283-AE90-68FF-164DFEA69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698" y="4168901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en-US" dirty="0"/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63237260-E902-3AD5-DAAA-A621F55C9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8698" y="4902200"/>
            <a:ext cx="1195200" cy="352800"/>
          </a:xfrm>
          <a:prstGeom prst="roundRect">
            <a:avLst>
              <a:gd name="adj" fmla="val 7971"/>
            </a:avLst>
          </a:prstGeom>
          <a:solidFill>
            <a:srgbClr val="9998A5"/>
          </a:solidFill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00/00/0000</a:t>
            </a:r>
            <a:endParaRPr lang="en-US" dirty="0"/>
          </a:p>
        </p:txBody>
      </p:sp>
      <p:sp>
        <p:nvSpPr>
          <p:cNvPr id="23" name="Graphique 44">
            <a:extLst>
              <a:ext uri="{FF2B5EF4-FFF2-40B4-BE49-F238E27FC236}">
                <a16:creationId xmlns:a16="http://schemas.microsoft.com/office/drawing/2014/main" id="{62A28E3D-1403-CC50-DCFB-13D12BA4ADEF}"/>
              </a:ext>
            </a:extLst>
          </p:cNvPr>
          <p:cNvSpPr/>
          <p:nvPr userDrawn="1"/>
        </p:nvSpPr>
        <p:spPr>
          <a:xfrm rot="5400000">
            <a:off x="3259747" y="4473512"/>
            <a:ext cx="2459091" cy="2752473"/>
          </a:xfrm>
          <a:custGeom>
            <a:avLst/>
            <a:gdLst>
              <a:gd name="connsiteX0" fmla="*/ 2659185 w 2659185"/>
              <a:gd name="connsiteY0" fmla="*/ 3947075 h 4156838"/>
              <a:gd name="connsiteX1" fmla="*/ 382584 w 2659185"/>
              <a:gd name="connsiteY1" fmla="*/ 4008671 h 4156838"/>
              <a:gd name="connsiteX2" fmla="*/ 1661325 w 2659185"/>
              <a:gd name="connsiteY2" fmla="*/ 2690515 h 4156838"/>
              <a:gd name="connsiteX3" fmla="*/ 271711 w 2659185"/>
              <a:gd name="connsiteY3" fmla="*/ 1663093 h 4156838"/>
              <a:gd name="connsiteX4" fmla="*/ 687 w 2659185"/>
              <a:gd name="connsiteY4" fmla="*/ 0 h 4156838"/>
              <a:gd name="connsiteX0" fmla="*/ 2640146 w 2640146"/>
              <a:gd name="connsiteY0" fmla="*/ 3013811 h 3223574"/>
              <a:gd name="connsiteX1" fmla="*/ 363545 w 2640146"/>
              <a:gd name="connsiteY1" fmla="*/ 3075407 h 3223574"/>
              <a:gd name="connsiteX2" fmla="*/ 1642286 w 2640146"/>
              <a:gd name="connsiteY2" fmla="*/ 1757251 h 3223574"/>
              <a:gd name="connsiteX3" fmla="*/ 252672 w 2640146"/>
              <a:gd name="connsiteY3" fmla="*/ 729829 h 3223574"/>
              <a:gd name="connsiteX4" fmla="*/ 2087 w 2640146"/>
              <a:gd name="connsiteY4" fmla="*/ -1 h 3223574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729830 h 3223575"/>
              <a:gd name="connsiteX4" fmla="*/ 0 w 2638059"/>
              <a:gd name="connsiteY4" fmla="*/ 0 h 3223575"/>
              <a:gd name="connsiteX0" fmla="*/ 2648423 w 2648423"/>
              <a:gd name="connsiteY0" fmla="*/ 3013812 h 3223575"/>
              <a:gd name="connsiteX1" fmla="*/ 371822 w 2648423"/>
              <a:gd name="connsiteY1" fmla="*/ 3075408 h 3223575"/>
              <a:gd name="connsiteX2" fmla="*/ 1650563 w 2648423"/>
              <a:gd name="connsiteY2" fmla="*/ 1757252 h 3223575"/>
              <a:gd name="connsiteX3" fmla="*/ 260949 w 2648423"/>
              <a:gd name="connsiteY3" fmla="*/ 729830 h 3223575"/>
              <a:gd name="connsiteX4" fmla="*/ 10364 w 2648423"/>
              <a:gd name="connsiteY4" fmla="*/ 0 h 3223575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729830 h 3223575"/>
              <a:gd name="connsiteX4" fmla="*/ 0 w 2638059"/>
              <a:gd name="connsiteY4" fmla="*/ 0 h 3223575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852449 h 3223575"/>
              <a:gd name="connsiteX4" fmla="*/ 0 w 2638059"/>
              <a:gd name="connsiteY4" fmla="*/ 0 h 3223575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40144 w 2640144"/>
              <a:gd name="connsiteY0" fmla="*/ 2789011 h 2998774"/>
              <a:gd name="connsiteX1" fmla="*/ 363543 w 2640144"/>
              <a:gd name="connsiteY1" fmla="*/ 2850607 h 2998774"/>
              <a:gd name="connsiteX2" fmla="*/ 1642284 w 2640144"/>
              <a:gd name="connsiteY2" fmla="*/ 1532451 h 2998774"/>
              <a:gd name="connsiteX3" fmla="*/ 252670 w 2640144"/>
              <a:gd name="connsiteY3" fmla="*/ 627648 h 2998774"/>
              <a:gd name="connsiteX4" fmla="*/ 2085 w 2640144"/>
              <a:gd name="connsiteY4" fmla="*/ 0 h 2998774"/>
              <a:gd name="connsiteX0" fmla="*/ 2640144 w 2640144"/>
              <a:gd name="connsiteY0" fmla="*/ 2789011 h 2998774"/>
              <a:gd name="connsiteX1" fmla="*/ 363543 w 2640144"/>
              <a:gd name="connsiteY1" fmla="*/ 2850607 h 2998774"/>
              <a:gd name="connsiteX2" fmla="*/ 1642284 w 2640144"/>
              <a:gd name="connsiteY2" fmla="*/ 1532451 h 2998774"/>
              <a:gd name="connsiteX3" fmla="*/ 252670 w 2640144"/>
              <a:gd name="connsiteY3" fmla="*/ 627648 h 2998774"/>
              <a:gd name="connsiteX4" fmla="*/ 2085 w 2640144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39066 w 2639066"/>
              <a:gd name="connsiteY0" fmla="*/ 2789011 h 2998774"/>
              <a:gd name="connsiteX1" fmla="*/ 362465 w 2639066"/>
              <a:gd name="connsiteY1" fmla="*/ 2850607 h 2998774"/>
              <a:gd name="connsiteX2" fmla="*/ 1641206 w 2639066"/>
              <a:gd name="connsiteY2" fmla="*/ 1532451 h 2998774"/>
              <a:gd name="connsiteX3" fmla="*/ 237968 w 2639066"/>
              <a:gd name="connsiteY3" fmla="*/ 627648 h 2998774"/>
              <a:gd name="connsiteX4" fmla="*/ 1007 w 2639066"/>
              <a:gd name="connsiteY4" fmla="*/ 0 h 2998774"/>
              <a:gd name="connsiteX0" fmla="*/ 2639066 w 2639066"/>
              <a:gd name="connsiteY0" fmla="*/ 2789011 h 2998774"/>
              <a:gd name="connsiteX1" fmla="*/ 362465 w 2639066"/>
              <a:gd name="connsiteY1" fmla="*/ 2850607 h 2998774"/>
              <a:gd name="connsiteX2" fmla="*/ 1641206 w 2639066"/>
              <a:gd name="connsiteY2" fmla="*/ 1532451 h 2998774"/>
              <a:gd name="connsiteX3" fmla="*/ 237968 w 2639066"/>
              <a:gd name="connsiteY3" fmla="*/ 627648 h 2998774"/>
              <a:gd name="connsiteX4" fmla="*/ 1007 w 2639066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36961 w 2638059"/>
              <a:gd name="connsiteY3" fmla="*/ 627648 h 2998774"/>
              <a:gd name="connsiteX4" fmla="*/ 0 w 2638059"/>
              <a:gd name="connsiteY4" fmla="*/ 0 h 2998774"/>
              <a:gd name="connsiteX0" fmla="*/ 2638059 w 2638059"/>
              <a:gd name="connsiteY0" fmla="*/ 2743030 h 2952793"/>
              <a:gd name="connsiteX1" fmla="*/ 361458 w 2638059"/>
              <a:gd name="connsiteY1" fmla="*/ 2804626 h 2952793"/>
              <a:gd name="connsiteX2" fmla="*/ 1640199 w 2638059"/>
              <a:gd name="connsiteY2" fmla="*/ 1486470 h 2952793"/>
              <a:gd name="connsiteX3" fmla="*/ 236961 w 2638059"/>
              <a:gd name="connsiteY3" fmla="*/ 581667 h 2952793"/>
              <a:gd name="connsiteX4" fmla="*/ 0 w 2638059"/>
              <a:gd name="connsiteY4" fmla="*/ 0 h 29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059" h="2952793">
                <a:moveTo>
                  <a:pt x="2638059" y="2743030"/>
                </a:moveTo>
                <a:cubicBezTo>
                  <a:pt x="2002385" y="1634301"/>
                  <a:pt x="14055" y="2213304"/>
                  <a:pt x="361458" y="2804626"/>
                </a:cubicBezTo>
                <a:cubicBezTo>
                  <a:pt x="664512" y="3319569"/>
                  <a:pt x="1948180" y="2398092"/>
                  <a:pt x="1640199" y="1486470"/>
                </a:cubicBezTo>
                <a:cubicBezTo>
                  <a:pt x="1470193" y="991238"/>
                  <a:pt x="510327" y="829412"/>
                  <a:pt x="236961" y="581667"/>
                </a:cubicBezTo>
                <a:cubicBezTo>
                  <a:pt x="-36405" y="333922"/>
                  <a:pt x="4352" y="142996"/>
                  <a:pt x="0" y="0"/>
                </a:cubicBezTo>
              </a:path>
            </a:pathLst>
          </a:custGeom>
          <a:noFill/>
          <a:ln w="254000" cap="flat">
            <a:solidFill>
              <a:srgbClr val="9998A5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5682B094-A9B3-2688-7E75-D3B637C397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5551" y="5635779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ID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046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cess">
    <p:bg>
      <p:bgPr>
        <a:solidFill>
          <a:srgbClr val="EDCC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3DB9A909-ED0D-A63C-7954-9F4695296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281" b="7281"/>
          <a:stretch/>
        </p:blipFill>
        <p:spPr>
          <a:xfrm rot="10800000">
            <a:off x="1625600" y="-2"/>
            <a:ext cx="10350504" cy="4672888"/>
          </a:xfrm>
          <a:prstGeom prst="rect">
            <a:avLst/>
          </a:prstGeom>
        </p:spPr>
      </p:pic>
      <p:sp>
        <p:nvSpPr>
          <p:cNvPr id="25" name="Espace réservé du texte 48">
            <a:extLst>
              <a:ext uri="{FF2B5EF4-FFF2-40B4-BE49-F238E27FC236}">
                <a16:creationId xmlns:a16="http://schemas.microsoft.com/office/drawing/2014/main" id="{C2597123-E971-C596-23A1-A07658E06F4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6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Espace réservé du texte 48">
            <a:extLst>
              <a:ext uri="{FF2B5EF4-FFF2-40B4-BE49-F238E27FC236}">
                <a16:creationId xmlns:a16="http://schemas.microsoft.com/office/drawing/2014/main" id="{72D631E5-24FD-7779-A4AB-86171BF0F89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17974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Espace réservé du texte 48">
            <a:extLst>
              <a:ext uri="{FF2B5EF4-FFF2-40B4-BE49-F238E27FC236}">
                <a16:creationId xmlns:a16="http://schemas.microsoft.com/office/drawing/2014/main" id="{AF2617DC-8832-C32B-EC2C-F565947B2EB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48573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Espace réservé du texte 48">
            <a:extLst>
              <a:ext uri="{FF2B5EF4-FFF2-40B4-BE49-F238E27FC236}">
                <a16:creationId xmlns:a16="http://schemas.microsoft.com/office/drawing/2014/main" id="{2842753C-D948-8B00-3C0A-B88CC96F0E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79171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Espace réservé du texte 65">
            <a:extLst>
              <a:ext uri="{FF2B5EF4-FFF2-40B4-BE49-F238E27FC236}">
                <a16:creationId xmlns:a16="http://schemas.microsoft.com/office/drawing/2014/main" id="{1E18DA49-3EF2-7368-6FFB-2130D1A5865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7775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C16F61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1" name="Espace réservé du texte 65">
            <a:extLst>
              <a:ext uri="{FF2B5EF4-FFF2-40B4-BE49-F238E27FC236}">
                <a16:creationId xmlns:a16="http://schemas.microsoft.com/office/drawing/2014/main" id="{5EB5FB85-0F51-39FA-E4D1-1D87785404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745768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C16F61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2" name="Espace réservé du texte 65">
            <a:extLst>
              <a:ext uri="{FF2B5EF4-FFF2-40B4-BE49-F238E27FC236}">
                <a16:creationId xmlns:a16="http://schemas.microsoft.com/office/drawing/2014/main" id="{BE50E729-DE86-E5F3-917E-E7EBA931D75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57229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C16F61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3" name="Espace réservé du texte 65">
            <a:extLst>
              <a:ext uri="{FF2B5EF4-FFF2-40B4-BE49-F238E27FC236}">
                <a16:creationId xmlns:a16="http://schemas.microsoft.com/office/drawing/2014/main" id="{2AA23687-27E0-8B7E-CD78-00C74D3AFD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403224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C16F61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83A3EF54-8C5C-A577-64E0-4C73135CA1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7775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5" name="Espace réservé du texte 36">
            <a:extLst>
              <a:ext uri="{FF2B5EF4-FFF2-40B4-BE49-F238E27FC236}">
                <a16:creationId xmlns:a16="http://schemas.microsoft.com/office/drawing/2014/main" id="{608AAD5F-5812-5132-9BBA-FBDFEDF4002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3340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6" name="Espace réservé du texte 33">
            <a:extLst>
              <a:ext uri="{FF2B5EF4-FFF2-40B4-BE49-F238E27FC236}">
                <a16:creationId xmlns:a16="http://schemas.microsoft.com/office/drawing/2014/main" id="{A8C561AC-1AB3-27CA-EF4E-CB662D8F70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50203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7" name="Espace réservé du texte 36">
            <a:extLst>
              <a:ext uri="{FF2B5EF4-FFF2-40B4-BE49-F238E27FC236}">
                <a16:creationId xmlns:a16="http://schemas.microsoft.com/office/drawing/2014/main" id="{81D9DA7A-885D-DFB1-376B-7DE61D675E2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45768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8" name="Espace réservé du texte 33">
            <a:extLst>
              <a:ext uri="{FF2B5EF4-FFF2-40B4-BE49-F238E27FC236}">
                <a16:creationId xmlns:a16="http://schemas.microsoft.com/office/drawing/2014/main" id="{D739D1BB-A97F-F74B-6CF8-96290DB93BC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57229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9" name="Espace réservé du texte 36">
            <a:extLst>
              <a:ext uri="{FF2B5EF4-FFF2-40B4-BE49-F238E27FC236}">
                <a16:creationId xmlns:a16="http://schemas.microsoft.com/office/drawing/2014/main" id="{51EF7EF0-A6C2-DD19-21E1-E586BC83100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552794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56D91EEE-0A85-5EAC-114A-81E530898A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403224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1" name="Espace réservé du texte 36">
            <a:extLst>
              <a:ext uri="{FF2B5EF4-FFF2-40B4-BE49-F238E27FC236}">
                <a16:creationId xmlns:a16="http://schemas.microsoft.com/office/drawing/2014/main" id="{AFFA91D1-58B9-8120-E9C2-702E049FFCE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98789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2" name="Espace réservé du texte 64">
            <a:extLst>
              <a:ext uri="{FF2B5EF4-FFF2-40B4-BE49-F238E27FC236}">
                <a16:creationId xmlns:a16="http://schemas.microsoft.com/office/drawing/2014/main" id="{94DE3B22-747F-FEEB-2B39-C9DADDECBF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674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10887067-C3E0-F216-618F-1A6CB1C967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29713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6D499F6-D358-2D5A-319E-716780E77F77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443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cess">
    <p:bg>
      <p:bgPr>
        <a:solidFill>
          <a:srgbClr val="D0E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3DB9A909-ED0D-A63C-7954-9F4695296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281" b="7281"/>
          <a:stretch/>
        </p:blipFill>
        <p:spPr>
          <a:xfrm rot="10800000">
            <a:off x="1625600" y="-2"/>
            <a:ext cx="10350504" cy="4672888"/>
          </a:xfrm>
          <a:prstGeom prst="rect">
            <a:avLst/>
          </a:prstGeom>
        </p:spPr>
      </p:pic>
      <p:sp>
        <p:nvSpPr>
          <p:cNvPr id="25" name="Espace réservé du texte 48">
            <a:extLst>
              <a:ext uri="{FF2B5EF4-FFF2-40B4-BE49-F238E27FC236}">
                <a16:creationId xmlns:a16="http://schemas.microsoft.com/office/drawing/2014/main" id="{C2597123-E971-C596-23A1-A07658E06F4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6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Espace réservé du texte 48">
            <a:extLst>
              <a:ext uri="{FF2B5EF4-FFF2-40B4-BE49-F238E27FC236}">
                <a16:creationId xmlns:a16="http://schemas.microsoft.com/office/drawing/2014/main" id="{72D631E5-24FD-7779-A4AB-86171BF0F89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17974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Espace réservé du texte 48">
            <a:extLst>
              <a:ext uri="{FF2B5EF4-FFF2-40B4-BE49-F238E27FC236}">
                <a16:creationId xmlns:a16="http://schemas.microsoft.com/office/drawing/2014/main" id="{AF2617DC-8832-C32B-EC2C-F565947B2EB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48573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Espace réservé du texte 48">
            <a:extLst>
              <a:ext uri="{FF2B5EF4-FFF2-40B4-BE49-F238E27FC236}">
                <a16:creationId xmlns:a16="http://schemas.microsoft.com/office/drawing/2014/main" id="{2842753C-D948-8B00-3C0A-B88CC96F0E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79171" y="1922319"/>
            <a:ext cx="2525454" cy="38965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Espace réservé du texte 65">
            <a:extLst>
              <a:ext uri="{FF2B5EF4-FFF2-40B4-BE49-F238E27FC236}">
                <a16:creationId xmlns:a16="http://schemas.microsoft.com/office/drawing/2014/main" id="{1E18DA49-3EF2-7368-6FFB-2130D1A5865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7775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9998A5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1" name="Espace réservé du texte 65">
            <a:extLst>
              <a:ext uri="{FF2B5EF4-FFF2-40B4-BE49-F238E27FC236}">
                <a16:creationId xmlns:a16="http://schemas.microsoft.com/office/drawing/2014/main" id="{5EB5FB85-0F51-39FA-E4D1-1D87785404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745768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9998A5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2" name="Espace réservé du texte 65">
            <a:extLst>
              <a:ext uri="{FF2B5EF4-FFF2-40B4-BE49-F238E27FC236}">
                <a16:creationId xmlns:a16="http://schemas.microsoft.com/office/drawing/2014/main" id="{BE50E729-DE86-E5F3-917E-E7EBA931D75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57229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9998A5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33" name="Espace réservé du texte 65">
            <a:extLst>
              <a:ext uri="{FF2B5EF4-FFF2-40B4-BE49-F238E27FC236}">
                <a16:creationId xmlns:a16="http://schemas.microsoft.com/office/drawing/2014/main" id="{2AA23687-27E0-8B7E-CD78-00C74D3AFD2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403224" y="2197677"/>
            <a:ext cx="925340" cy="342900"/>
          </a:xfrm>
          <a:prstGeom prst="roundRect">
            <a:avLst>
              <a:gd name="adj" fmla="val 50000"/>
            </a:avLst>
          </a:prstGeom>
          <a:solidFill>
            <a:srgbClr val="9998A5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83A3EF54-8C5C-A577-64E0-4C73135CA1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7775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5" name="Espace réservé du texte 36">
            <a:extLst>
              <a:ext uri="{FF2B5EF4-FFF2-40B4-BE49-F238E27FC236}">
                <a16:creationId xmlns:a16="http://schemas.microsoft.com/office/drawing/2014/main" id="{608AAD5F-5812-5132-9BBA-FBDFEDF4002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3340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6" name="Espace réservé du texte 33">
            <a:extLst>
              <a:ext uri="{FF2B5EF4-FFF2-40B4-BE49-F238E27FC236}">
                <a16:creationId xmlns:a16="http://schemas.microsoft.com/office/drawing/2014/main" id="{A8C561AC-1AB3-27CA-EF4E-CB662D8F70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50203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7" name="Espace réservé du texte 36">
            <a:extLst>
              <a:ext uri="{FF2B5EF4-FFF2-40B4-BE49-F238E27FC236}">
                <a16:creationId xmlns:a16="http://schemas.microsoft.com/office/drawing/2014/main" id="{81D9DA7A-885D-DFB1-376B-7DE61D675E2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45768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8" name="Espace réservé du texte 33">
            <a:extLst>
              <a:ext uri="{FF2B5EF4-FFF2-40B4-BE49-F238E27FC236}">
                <a16:creationId xmlns:a16="http://schemas.microsoft.com/office/drawing/2014/main" id="{D739D1BB-A97F-F74B-6CF8-96290DB93BC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57229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49" name="Espace réservé du texte 36">
            <a:extLst>
              <a:ext uri="{FF2B5EF4-FFF2-40B4-BE49-F238E27FC236}">
                <a16:creationId xmlns:a16="http://schemas.microsoft.com/office/drawing/2014/main" id="{51EF7EF0-A6C2-DD19-21E1-E586BC83100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552794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56D91EEE-0A85-5EAC-114A-81E530898A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403224" y="2766753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1" name="Espace réservé du texte 36">
            <a:extLst>
              <a:ext uri="{FF2B5EF4-FFF2-40B4-BE49-F238E27FC236}">
                <a16:creationId xmlns:a16="http://schemas.microsoft.com/office/drawing/2014/main" id="{AFFA91D1-58B9-8120-E9C2-702E049FFCE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98789" y="3351066"/>
            <a:ext cx="1915110" cy="213231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2" name="Espace réservé du texte 64">
            <a:extLst>
              <a:ext uri="{FF2B5EF4-FFF2-40B4-BE49-F238E27FC236}">
                <a16:creationId xmlns:a16="http://schemas.microsoft.com/office/drawing/2014/main" id="{94DE3B22-747F-FEEB-2B39-C9DADDECBF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674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10887067-C3E0-F216-618F-1A6CB1C967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29713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6D499F6-D358-2D5A-319E-716780E77F77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555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long">
    <p:bg>
      <p:bgPr>
        <a:solidFill>
          <a:srgbClr val="A1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889708E7-BCF1-E893-84DD-AD808F3641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010"/>
          <a:stretch>
            <a:fillRect/>
          </a:stretch>
        </p:blipFill>
        <p:spPr>
          <a:xfrm rot="4500000">
            <a:off x="4885380" y="1839953"/>
            <a:ext cx="7396627" cy="3806503"/>
          </a:xfrm>
          <a:custGeom>
            <a:avLst/>
            <a:gdLst>
              <a:gd name="connsiteX0" fmla="*/ 0 w 7396627"/>
              <a:gd name="connsiteY0" fmla="*/ 1242908 h 3806503"/>
              <a:gd name="connsiteX1" fmla="*/ 333037 w 7396627"/>
              <a:gd name="connsiteY1" fmla="*/ 0 h 3806503"/>
              <a:gd name="connsiteX2" fmla="*/ 6890566 w 7396627"/>
              <a:gd name="connsiteY2" fmla="*/ 0 h 3806503"/>
              <a:gd name="connsiteX3" fmla="*/ 7396627 w 7396627"/>
              <a:gd name="connsiteY3" fmla="*/ 135599 h 3806503"/>
              <a:gd name="connsiteX4" fmla="*/ 6413011 w 7396627"/>
              <a:gd name="connsiteY4" fmla="*/ 3806503 h 3806503"/>
              <a:gd name="connsiteX5" fmla="*/ 2664059 w 7396627"/>
              <a:gd name="connsiteY5" fmla="*/ 3806503 h 3806503"/>
              <a:gd name="connsiteX6" fmla="*/ 0 w 7396627"/>
              <a:gd name="connsiteY6" fmla="*/ 3092671 h 380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96627" h="3806503">
                <a:moveTo>
                  <a:pt x="0" y="1242908"/>
                </a:moveTo>
                <a:lnTo>
                  <a:pt x="333037" y="0"/>
                </a:lnTo>
                <a:lnTo>
                  <a:pt x="6890566" y="0"/>
                </a:lnTo>
                <a:lnTo>
                  <a:pt x="7396627" y="135599"/>
                </a:lnTo>
                <a:lnTo>
                  <a:pt x="6413011" y="3806503"/>
                </a:lnTo>
                <a:lnTo>
                  <a:pt x="2664059" y="3806503"/>
                </a:lnTo>
                <a:lnTo>
                  <a:pt x="0" y="3092671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9BC9C4F-CEB3-87B3-DF1D-2CA897E5D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11178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Espace réservé du texte 48">
            <a:extLst>
              <a:ext uri="{FF2B5EF4-FFF2-40B4-BE49-F238E27FC236}">
                <a16:creationId xmlns:a16="http://schemas.microsoft.com/office/drawing/2014/main" id="{3284ADCA-4DBF-E8E0-A92B-41727AAB62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6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4" name="Espace réservé du texte 65">
            <a:extLst>
              <a:ext uri="{FF2B5EF4-FFF2-40B4-BE49-F238E27FC236}">
                <a16:creationId xmlns:a16="http://schemas.microsoft.com/office/drawing/2014/main" id="{8AE89519-EAAF-3F6F-AD42-083BFF7778F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7775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009EAA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2277740C-6FF7-5E8D-67CE-D78CD5AB0D7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7775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6" name="Espace réservé du texte 36">
            <a:extLst>
              <a:ext uri="{FF2B5EF4-FFF2-40B4-BE49-F238E27FC236}">
                <a16:creationId xmlns:a16="http://schemas.microsoft.com/office/drawing/2014/main" id="{8FF1F9E4-F265-9592-5D9F-E94A9A1C575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3340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66" name="Espace réservé du texte 48">
            <a:extLst>
              <a:ext uri="{FF2B5EF4-FFF2-40B4-BE49-F238E27FC236}">
                <a16:creationId xmlns:a16="http://schemas.microsoft.com/office/drawing/2014/main" id="{C964B7FC-CEEF-63C2-EB14-7E32B03B5D0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417974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Espace réservé du texte 65">
            <a:extLst>
              <a:ext uri="{FF2B5EF4-FFF2-40B4-BE49-F238E27FC236}">
                <a16:creationId xmlns:a16="http://schemas.microsoft.com/office/drawing/2014/main" id="{55F0C4BA-7063-348D-49F0-8FE76C621A4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58372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009EAA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68" name="Espace réservé du texte 33">
            <a:extLst>
              <a:ext uri="{FF2B5EF4-FFF2-40B4-BE49-F238E27FC236}">
                <a16:creationId xmlns:a16="http://schemas.microsoft.com/office/drawing/2014/main" id="{ECD8D1B5-626D-1F00-0ED7-978F34D6F2E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758372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69" name="Espace réservé du texte 36">
            <a:extLst>
              <a:ext uri="{FF2B5EF4-FFF2-40B4-BE49-F238E27FC236}">
                <a16:creationId xmlns:a16="http://schemas.microsoft.com/office/drawing/2014/main" id="{41219D45-6974-E32A-5523-C9D1055851B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53937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0" name="Espace réservé du texte 48">
            <a:extLst>
              <a:ext uri="{FF2B5EF4-FFF2-40B4-BE49-F238E27FC236}">
                <a16:creationId xmlns:a16="http://schemas.microsoft.com/office/drawing/2014/main" id="{757EB912-3519-58D2-FD57-8F9482A2167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48572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1" name="Espace réservé du texte 65">
            <a:extLst>
              <a:ext uri="{FF2B5EF4-FFF2-40B4-BE49-F238E27FC236}">
                <a16:creationId xmlns:a16="http://schemas.microsoft.com/office/drawing/2014/main" id="{5FDAFE57-FD3D-E7E6-B1CF-B6D9153D82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588973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009EAA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4BEB4302-E3B3-3BED-5DE2-A42C5A27DEA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588973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73" name="Espace réservé du texte 36">
            <a:extLst>
              <a:ext uri="{FF2B5EF4-FFF2-40B4-BE49-F238E27FC236}">
                <a16:creationId xmlns:a16="http://schemas.microsoft.com/office/drawing/2014/main" id="{AA143527-DD2D-C114-626F-33BA3E9CC86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584538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4" name="Espace réservé du texte 48">
            <a:extLst>
              <a:ext uri="{FF2B5EF4-FFF2-40B4-BE49-F238E27FC236}">
                <a16:creationId xmlns:a16="http://schemas.microsoft.com/office/drawing/2014/main" id="{51BFB849-560E-44E7-1DF4-5E8F63746CA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079171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5" name="Espace réservé du texte 65">
            <a:extLst>
              <a:ext uri="{FF2B5EF4-FFF2-40B4-BE49-F238E27FC236}">
                <a16:creationId xmlns:a16="http://schemas.microsoft.com/office/drawing/2014/main" id="{CD876EB6-3631-D541-064C-9133EB0BDCA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19570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009EAA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76" name="Espace réservé du texte 33">
            <a:extLst>
              <a:ext uri="{FF2B5EF4-FFF2-40B4-BE49-F238E27FC236}">
                <a16:creationId xmlns:a16="http://schemas.microsoft.com/office/drawing/2014/main" id="{311DE364-4467-1DB9-78C3-8FE1F539961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419570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77" name="Espace réservé du texte 36">
            <a:extLst>
              <a:ext uri="{FF2B5EF4-FFF2-40B4-BE49-F238E27FC236}">
                <a16:creationId xmlns:a16="http://schemas.microsoft.com/office/drawing/2014/main" id="{884D1E42-008F-F350-774F-02741A95A34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15135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0" name="Espace réservé du texte 48">
            <a:extLst>
              <a:ext uri="{FF2B5EF4-FFF2-40B4-BE49-F238E27FC236}">
                <a16:creationId xmlns:a16="http://schemas.microsoft.com/office/drawing/2014/main" id="{AE2EA077-763B-0E8E-9FFF-DE94BCA410A5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87376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1" name="Espace réservé du texte 65">
            <a:extLst>
              <a:ext uri="{FF2B5EF4-FFF2-40B4-BE49-F238E27FC236}">
                <a16:creationId xmlns:a16="http://schemas.microsoft.com/office/drawing/2014/main" id="{46FAE055-FD22-963F-0C92-B72606418FD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27775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009EAA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82" name="Espace réservé du texte 33">
            <a:extLst>
              <a:ext uri="{FF2B5EF4-FFF2-40B4-BE49-F238E27FC236}">
                <a16:creationId xmlns:a16="http://schemas.microsoft.com/office/drawing/2014/main" id="{408CFC9D-89E5-C70D-CE39-0C100E80B97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27775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83" name="Espace réservé du texte 36">
            <a:extLst>
              <a:ext uri="{FF2B5EF4-FFF2-40B4-BE49-F238E27FC236}">
                <a16:creationId xmlns:a16="http://schemas.microsoft.com/office/drawing/2014/main" id="{61729810-EBDA-06D0-D6A2-3DCC55D5E8F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23340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4" name="Espace réservé du texte 48">
            <a:extLst>
              <a:ext uri="{FF2B5EF4-FFF2-40B4-BE49-F238E27FC236}">
                <a16:creationId xmlns:a16="http://schemas.microsoft.com/office/drawing/2014/main" id="{FDBFE555-B1B6-7756-0EF1-3507187A57FA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3417974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5" name="Espace réservé du texte 65">
            <a:extLst>
              <a:ext uri="{FF2B5EF4-FFF2-40B4-BE49-F238E27FC236}">
                <a16:creationId xmlns:a16="http://schemas.microsoft.com/office/drawing/2014/main" id="{95F562AA-65D8-D8CB-F5FF-78B6C31A192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58372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009EAA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86" name="Espace réservé du texte 33">
            <a:extLst>
              <a:ext uri="{FF2B5EF4-FFF2-40B4-BE49-F238E27FC236}">
                <a16:creationId xmlns:a16="http://schemas.microsoft.com/office/drawing/2014/main" id="{34BA5795-B2DE-EBF2-6B7B-198B445A504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758372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87" name="Espace réservé du texte 36">
            <a:extLst>
              <a:ext uri="{FF2B5EF4-FFF2-40B4-BE49-F238E27FC236}">
                <a16:creationId xmlns:a16="http://schemas.microsoft.com/office/drawing/2014/main" id="{67CDF6CB-B58E-4227-E1B1-E466E054112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753937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8" name="Espace réservé du texte 48">
            <a:extLst>
              <a:ext uri="{FF2B5EF4-FFF2-40B4-BE49-F238E27FC236}">
                <a16:creationId xmlns:a16="http://schemas.microsoft.com/office/drawing/2014/main" id="{C3B712C6-BC00-EEDA-30B3-21AC28A9A2D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6248572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9" name="Espace réservé du texte 65">
            <a:extLst>
              <a:ext uri="{FF2B5EF4-FFF2-40B4-BE49-F238E27FC236}">
                <a16:creationId xmlns:a16="http://schemas.microsoft.com/office/drawing/2014/main" id="{8BCDA8F1-4794-19E8-85D8-73084ADBEE3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588973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009EAA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90" name="Espace réservé du texte 33">
            <a:extLst>
              <a:ext uri="{FF2B5EF4-FFF2-40B4-BE49-F238E27FC236}">
                <a16:creationId xmlns:a16="http://schemas.microsoft.com/office/drawing/2014/main" id="{9F6CF1AE-535C-0793-52E4-B65C6F288496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588973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91" name="Espace réservé du texte 36">
            <a:extLst>
              <a:ext uri="{FF2B5EF4-FFF2-40B4-BE49-F238E27FC236}">
                <a16:creationId xmlns:a16="http://schemas.microsoft.com/office/drawing/2014/main" id="{CBBDECC6-44F3-B8F0-1841-497ABA43FBE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584538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2" name="Espace réservé du texte 48">
            <a:extLst>
              <a:ext uri="{FF2B5EF4-FFF2-40B4-BE49-F238E27FC236}">
                <a16:creationId xmlns:a16="http://schemas.microsoft.com/office/drawing/2014/main" id="{7D29B72D-496E-2A76-2B05-3DFCBD73AF99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9079171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Espace réservé du texte 65">
            <a:extLst>
              <a:ext uri="{FF2B5EF4-FFF2-40B4-BE49-F238E27FC236}">
                <a16:creationId xmlns:a16="http://schemas.microsoft.com/office/drawing/2014/main" id="{0F29B64F-2992-556E-7A76-0B9EEC10421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19570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009EAA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F0126086-4A90-1C9C-1640-78F7AF0D7617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9419570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95" name="Espace réservé du texte 36">
            <a:extLst>
              <a:ext uri="{FF2B5EF4-FFF2-40B4-BE49-F238E27FC236}">
                <a16:creationId xmlns:a16="http://schemas.microsoft.com/office/drawing/2014/main" id="{D366F2EE-4DAA-FF97-C0B0-22DD874D8B3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9415135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6" name="Espace réservé du texte 64">
            <a:extLst>
              <a:ext uri="{FF2B5EF4-FFF2-40B4-BE49-F238E27FC236}">
                <a16:creationId xmlns:a16="http://schemas.microsoft.com/office/drawing/2014/main" id="{9A755DE3-4F47-B789-3F75-F74DD2E49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674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8AD6380-B9F9-79EA-9997-5214B240A4D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36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cess long">
    <p:bg>
      <p:bgPr>
        <a:solidFill>
          <a:srgbClr val="B3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889708E7-BCF1-E893-84DD-AD808F3641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010"/>
          <a:stretch>
            <a:fillRect/>
          </a:stretch>
        </p:blipFill>
        <p:spPr>
          <a:xfrm rot="4500000">
            <a:off x="4885380" y="1839953"/>
            <a:ext cx="7396627" cy="3806503"/>
          </a:xfrm>
          <a:custGeom>
            <a:avLst/>
            <a:gdLst>
              <a:gd name="connsiteX0" fmla="*/ 0 w 7396627"/>
              <a:gd name="connsiteY0" fmla="*/ 1242908 h 3806503"/>
              <a:gd name="connsiteX1" fmla="*/ 333037 w 7396627"/>
              <a:gd name="connsiteY1" fmla="*/ 0 h 3806503"/>
              <a:gd name="connsiteX2" fmla="*/ 6890566 w 7396627"/>
              <a:gd name="connsiteY2" fmla="*/ 0 h 3806503"/>
              <a:gd name="connsiteX3" fmla="*/ 7396627 w 7396627"/>
              <a:gd name="connsiteY3" fmla="*/ 135599 h 3806503"/>
              <a:gd name="connsiteX4" fmla="*/ 6413011 w 7396627"/>
              <a:gd name="connsiteY4" fmla="*/ 3806503 h 3806503"/>
              <a:gd name="connsiteX5" fmla="*/ 2664059 w 7396627"/>
              <a:gd name="connsiteY5" fmla="*/ 3806503 h 3806503"/>
              <a:gd name="connsiteX6" fmla="*/ 0 w 7396627"/>
              <a:gd name="connsiteY6" fmla="*/ 3092671 h 380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96627" h="3806503">
                <a:moveTo>
                  <a:pt x="0" y="1242908"/>
                </a:moveTo>
                <a:lnTo>
                  <a:pt x="333037" y="0"/>
                </a:lnTo>
                <a:lnTo>
                  <a:pt x="6890566" y="0"/>
                </a:lnTo>
                <a:lnTo>
                  <a:pt x="7396627" y="135599"/>
                </a:lnTo>
                <a:lnTo>
                  <a:pt x="6413011" y="3806503"/>
                </a:lnTo>
                <a:lnTo>
                  <a:pt x="2664059" y="3806503"/>
                </a:lnTo>
                <a:lnTo>
                  <a:pt x="0" y="3092671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9BC9C4F-CEB3-87B3-DF1D-2CA897E5D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11178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Espace réservé du texte 48">
            <a:extLst>
              <a:ext uri="{FF2B5EF4-FFF2-40B4-BE49-F238E27FC236}">
                <a16:creationId xmlns:a16="http://schemas.microsoft.com/office/drawing/2014/main" id="{3284ADCA-4DBF-E8E0-A92B-41727AAB62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6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4" name="Espace réservé du texte 65">
            <a:extLst>
              <a:ext uri="{FF2B5EF4-FFF2-40B4-BE49-F238E27FC236}">
                <a16:creationId xmlns:a16="http://schemas.microsoft.com/office/drawing/2014/main" id="{8AE89519-EAAF-3F6F-AD42-083BFF7778F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7775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007BEA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2277740C-6FF7-5E8D-67CE-D78CD5AB0D7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7775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6" name="Espace réservé du texte 36">
            <a:extLst>
              <a:ext uri="{FF2B5EF4-FFF2-40B4-BE49-F238E27FC236}">
                <a16:creationId xmlns:a16="http://schemas.microsoft.com/office/drawing/2014/main" id="{8FF1F9E4-F265-9592-5D9F-E94A9A1C575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3340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66" name="Espace réservé du texte 48">
            <a:extLst>
              <a:ext uri="{FF2B5EF4-FFF2-40B4-BE49-F238E27FC236}">
                <a16:creationId xmlns:a16="http://schemas.microsoft.com/office/drawing/2014/main" id="{C964B7FC-CEEF-63C2-EB14-7E32B03B5D0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417974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Espace réservé du texte 65">
            <a:extLst>
              <a:ext uri="{FF2B5EF4-FFF2-40B4-BE49-F238E27FC236}">
                <a16:creationId xmlns:a16="http://schemas.microsoft.com/office/drawing/2014/main" id="{55F0C4BA-7063-348D-49F0-8FE76C621A4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58372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007BEA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68" name="Espace réservé du texte 33">
            <a:extLst>
              <a:ext uri="{FF2B5EF4-FFF2-40B4-BE49-F238E27FC236}">
                <a16:creationId xmlns:a16="http://schemas.microsoft.com/office/drawing/2014/main" id="{ECD8D1B5-626D-1F00-0ED7-978F34D6F2E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758372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69" name="Espace réservé du texte 36">
            <a:extLst>
              <a:ext uri="{FF2B5EF4-FFF2-40B4-BE49-F238E27FC236}">
                <a16:creationId xmlns:a16="http://schemas.microsoft.com/office/drawing/2014/main" id="{41219D45-6974-E32A-5523-C9D1055851B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53937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0" name="Espace réservé du texte 48">
            <a:extLst>
              <a:ext uri="{FF2B5EF4-FFF2-40B4-BE49-F238E27FC236}">
                <a16:creationId xmlns:a16="http://schemas.microsoft.com/office/drawing/2014/main" id="{757EB912-3519-58D2-FD57-8F9482A2167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48572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1" name="Espace réservé du texte 65">
            <a:extLst>
              <a:ext uri="{FF2B5EF4-FFF2-40B4-BE49-F238E27FC236}">
                <a16:creationId xmlns:a16="http://schemas.microsoft.com/office/drawing/2014/main" id="{5FDAFE57-FD3D-E7E6-B1CF-B6D9153D82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588973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007BEA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4BEB4302-E3B3-3BED-5DE2-A42C5A27DEA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588973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73" name="Espace réservé du texte 36">
            <a:extLst>
              <a:ext uri="{FF2B5EF4-FFF2-40B4-BE49-F238E27FC236}">
                <a16:creationId xmlns:a16="http://schemas.microsoft.com/office/drawing/2014/main" id="{AA143527-DD2D-C114-626F-33BA3E9CC86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584538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4" name="Espace réservé du texte 48">
            <a:extLst>
              <a:ext uri="{FF2B5EF4-FFF2-40B4-BE49-F238E27FC236}">
                <a16:creationId xmlns:a16="http://schemas.microsoft.com/office/drawing/2014/main" id="{51BFB849-560E-44E7-1DF4-5E8F63746CA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079171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5" name="Espace réservé du texte 65">
            <a:extLst>
              <a:ext uri="{FF2B5EF4-FFF2-40B4-BE49-F238E27FC236}">
                <a16:creationId xmlns:a16="http://schemas.microsoft.com/office/drawing/2014/main" id="{CD876EB6-3631-D541-064C-9133EB0BDCA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19570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007BEA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76" name="Espace réservé du texte 33">
            <a:extLst>
              <a:ext uri="{FF2B5EF4-FFF2-40B4-BE49-F238E27FC236}">
                <a16:creationId xmlns:a16="http://schemas.microsoft.com/office/drawing/2014/main" id="{311DE364-4467-1DB9-78C3-8FE1F539961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419570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77" name="Espace réservé du texte 36">
            <a:extLst>
              <a:ext uri="{FF2B5EF4-FFF2-40B4-BE49-F238E27FC236}">
                <a16:creationId xmlns:a16="http://schemas.microsoft.com/office/drawing/2014/main" id="{884D1E42-008F-F350-774F-02741A95A34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15135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0" name="Espace réservé du texte 48">
            <a:extLst>
              <a:ext uri="{FF2B5EF4-FFF2-40B4-BE49-F238E27FC236}">
                <a16:creationId xmlns:a16="http://schemas.microsoft.com/office/drawing/2014/main" id="{AE2EA077-763B-0E8E-9FFF-DE94BCA410A5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87376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1" name="Espace réservé du texte 65">
            <a:extLst>
              <a:ext uri="{FF2B5EF4-FFF2-40B4-BE49-F238E27FC236}">
                <a16:creationId xmlns:a16="http://schemas.microsoft.com/office/drawing/2014/main" id="{46FAE055-FD22-963F-0C92-B72606418FD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27775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007BEA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82" name="Espace réservé du texte 33">
            <a:extLst>
              <a:ext uri="{FF2B5EF4-FFF2-40B4-BE49-F238E27FC236}">
                <a16:creationId xmlns:a16="http://schemas.microsoft.com/office/drawing/2014/main" id="{408CFC9D-89E5-C70D-CE39-0C100E80B97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27775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83" name="Espace réservé du texte 36">
            <a:extLst>
              <a:ext uri="{FF2B5EF4-FFF2-40B4-BE49-F238E27FC236}">
                <a16:creationId xmlns:a16="http://schemas.microsoft.com/office/drawing/2014/main" id="{61729810-EBDA-06D0-D6A2-3DCC55D5E8F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23340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4" name="Espace réservé du texte 48">
            <a:extLst>
              <a:ext uri="{FF2B5EF4-FFF2-40B4-BE49-F238E27FC236}">
                <a16:creationId xmlns:a16="http://schemas.microsoft.com/office/drawing/2014/main" id="{FDBFE555-B1B6-7756-0EF1-3507187A57FA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3417974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5" name="Espace réservé du texte 65">
            <a:extLst>
              <a:ext uri="{FF2B5EF4-FFF2-40B4-BE49-F238E27FC236}">
                <a16:creationId xmlns:a16="http://schemas.microsoft.com/office/drawing/2014/main" id="{95F562AA-65D8-D8CB-F5FF-78B6C31A192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58372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007BEA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86" name="Espace réservé du texte 33">
            <a:extLst>
              <a:ext uri="{FF2B5EF4-FFF2-40B4-BE49-F238E27FC236}">
                <a16:creationId xmlns:a16="http://schemas.microsoft.com/office/drawing/2014/main" id="{34BA5795-B2DE-EBF2-6B7B-198B445A504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758372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87" name="Espace réservé du texte 36">
            <a:extLst>
              <a:ext uri="{FF2B5EF4-FFF2-40B4-BE49-F238E27FC236}">
                <a16:creationId xmlns:a16="http://schemas.microsoft.com/office/drawing/2014/main" id="{67CDF6CB-B58E-4227-E1B1-E466E054112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753937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8" name="Espace réservé du texte 48">
            <a:extLst>
              <a:ext uri="{FF2B5EF4-FFF2-40B4-BE49-F238E27FC236}">
                <a16:creationId xmlns:a16="http://schemas.microsoft.com/office/drawing/2014/main" id="{C3B712C6-BC00-EEDA-30B3-21AC28A9A2D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6248572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9" name="Espace réservé du texte 65">
            <a:extLst>
              <a:ext uri="{FF2B5EF4-FFF2-40B4-BE49-F238E27FC236}">
                <a16:creationId xmlns:a16="http://schemas.microsoft.com/office/drawing/2014/main" id="{8BCDA8F1-4794-19E8-85D8-73084ADBEE3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588973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007BEA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90" name="Espace réservé du texte 33">
            <a:extLst>
              <a:ext uri="{FF2B5EF4-FFF2-40B4-BE49-F238E27FC236}">
                <a16:creationId xmlns:a16="http://schemas.microsoft.com/office/drawing/2014/main" id="{9F6CF1AE-535C-0793-52E4-B65C6F288496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588973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91" name="Espace réservé du texte 36">
            <a:extLst>
              <a:ext uri="{FF2B5EF4-FFF2-40B4-BE49-F238E27FC236}">
                <a16:creationId xmlns:a16="http://schemas.microsoft.com/office/drawing/2014/main" id="{CBBDECC6-44F3-B8F0-1841-497ABA43FBE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584538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2" name="Espace réservé du texte 48">
            <a:extLst>
              <a:ext uri="{FF2B5EF4-FFF2-40B4-BE49-F238E27FC236}">
                <a16:creationId xmlns:a16="http://schemas.microsoft.com/office/drawing/2014/main" id="{7D29B72D-496E-2A76-2B05-3DFCBD73AF99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9079171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Espace réservé du texte 65">
            <a:extLst>
              <a:ext uri="{FF2B5EF4-FFF2-40B4-BE49-F238E27FC236}">
                <a16:creationId xmlns:a16="http://schemas.microsoft.com/office/drawing/2014/main" id="{0F29B64F-2992-556E-7A76-0B9EEC10421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19570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007BEA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F0126086-4A90-1C9C-1640-78F7AF0D7617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9419570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95" name="Espace réservé du texte 36">
            <a:extLst>
              <a:ext uri="{FF2B5EF4-FFF2-40B4-BE49-F238E27FC236}">
                <a16:creationId xmlns:a16="http://schemas.microsoft.com/office/drawing/2014/main" id="{D366F2EE-4DAA-FF97-C0B0-22DD874D8B3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9415135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6" name="Espace réservé du texte 64">
            <a:extLst>
              <a:ext uri="{FF2B5EF4-FFF2-40B4-BE49-F238E27FC236}">
                <a16:creationId xmlns:a16="http://schemas.microsoft.com/office/drawing/2014/main" id="{9A755DE3-4F47-B789-3F75-F74DD2E49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674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8AD6380-B9F9-79EA-9997-5214B240A4D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42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cess long">
    <p:bg>
      <p:bgPr>
        <a:solidFill>
          <a:srgbClr val="FFF0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889708E7-BCF1-E893-84DD-AD808F3641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010"/>
          <a:stretch>
            <a:fillRect/>
          </a:stretch>
        </p:blipFill>
        <p:spPr>
          <a:xfrm rot="4500000">
            <a:off x="4885380" y="1839953"/>
            <a:ext cx="7396627" cy="3806503"/>
          </a:xfrm>
          <a:custGeom>
            <a:avLst/>
            <a:gdLst>
              <a:gd name="connsiteX0" fmla="*/ 0 w 7396627"/>
              <a:gd name="connsiteY0" fmla="*/ 1242908 h 3806503"/>
              <a:gd name="connsiteX1" fmla="*/ 333037 w 7396627"/>
              <a:gd name="connsiteY1" fmla="*/ 0 h 3806503"/>
              <a:gd name="connsiteX2" fmla="*/ 6890566 w 7396627"/>
              <a:gd name="connsiteY2" fmla="*/ 0 h 3806503"/>
              <a:gd name="connsiteX3" fmla="*/ 7396627 w 7396627"/>
              <a:gd name="connsiteY3" fmla="*/ 135599 h 3806503"/>
              <a:gd name="connsiteX4" fmla="*/ 6413011 w 7396627"/>
              <a:gd name="connsiteY4" fmla="*/ 3806503 h 3806503"/>
              <a:gd name="connsiteX5" fmla="*/ 2664059 w 7396627"/>
              <a:gd name="connsiteY5" fmla="*/ 3806503 h 3806503"/>
              <a:gd name="connsiteX6" fmla="*/ 0 w 7396627"/>
              <a:gd name="connsiteY6" fmla="*/ 3092671 h 380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96627" h="3806503">
                <a:moveTo>
                  <a:pt x="0" y="1242908"/>
                </a:moveTo>
                <a:lnTo>
                  <a:pt x="333037" y="0"/>
                </a:lnTo>
                <a:lnTo>
                  <a:pt x="6890566" y="0"/>
                </a:lnTo>
                <a:lnTo>
                  <a:pt x="7396627" y="135599"/>
                </a:lnTo>
                <a:lnTo>
                  <a:pt x="6413011" y="3806503"/>
                </a:lnTo>
                <a:lnTo>
                  <a:pt x="2664059" y="3806503"/>
                </a:lnTo>
                <a:lnTo>
                  <a:pt x="0" y="3092671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9BC9C4F-CEB3-87B3-DF1D-2CA897E5D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11178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Espace réservé du texte 48">
            <a:extLst>
              <a:ext uri="{FF2B5EF4-FFF2-40B4-BE49-F238E27FC236}">
                <a16:creationId xmlns:a16="http://schemas.microsoft.com/office/drawing/2014/main" id="{3284ADCA-4DBF-E8E0-A92B-41727AAB62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6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4" name="Espace réservé du texte 65">
            <a:extLst>
              <a:ext uri="{FF2B5EF4-FFF2-40B4-BE49-F238E27FC236}">
                <a16:creationId xmlns:a16="http://schemas.microsoft.com/office/drawing/2014/main" id="{8AE89519-EAAF-3F6F-AD42-083BFF7778F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7775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FFB93E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2277740C-6FF7-5E8D-67CE-D78CD5AB0D7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7775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6" name="Espace réservé du texte 36">
            <a:extLst>
              <a:ext uri="{FF2B5EF4-FFF2-40B4-BE49-F238E27FC236}">
                <a16:creationId xmlns:a16="http://schemas.microsoft.com/office/drawing/2014/main" id="{8FF1F9E4-F265-9592-5D9F-E94A9A1C575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3340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66" name="Espace réservé du texte 48">
            <a:extLst>
              <a:ext uri="{FF2B5EF4-FFF2-40B4-BE49-F238E27FC236}">
                <a16:creationId xmlns:a16="http://schemas.microsoft.com/office/drawing/2014/main" id="{C964B7FC-CEEF-63C2-EB14-7E32B03B5D0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417974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Espace réservé du texte 65">
            <a:extLst>
              <a:ext uri="{FF2B5EF4-FFF2-40B4-BE49-F238E27FC236}">
                <a16:creationId xmlns:a16="http://schemas.microsoft.com/office/drawing/2014/main" id="{55F0C4BA-7063-348D-49F0-8FE76C621A4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58372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FFB93E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68" name="Espace réservé du texte 33">
            <a:extLst>
              <a:ext uri="{FF2B5EF4-FFF2-40B4-BE49-F238E27FC236}">
                <a16:creationId xmlns:a16="http://schemas.microsoft.com/office/drawing/2014/main" id="{ECD8D1B5-626D-1F00-0ED7-978F34D6F2E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758372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69" name="Espace réservé du texte 36">
            <a:extLst>
              <a:ext uri="{FF2B5EF4-FFF2-40B4-BE49-F238E27FC236}">
                <a16:creationId xmlns:a16="http://schemas.microsoft.com/office/drawing/2014/main" id="{41219D45-6974-E32A-5523-C9D1055851B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53937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0" name="Espace réservé du texte 48">
            <a:extLst>
              <a:ext uri="{FF2B5EF4-FFF2-40B4-BE49-F238E27FC236}">
                <a16:creationId xmlns:a16="http://schemas.microsoft.com/office/drawing/2014/main" id="{757EB912-3519-58D2-FD57-8F9482A2167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48572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1" name="Espace réservé du texte 65">
            <a:extLst>
              <a:ext uri="{FF2B5EF4-FFF2-40B4-BE49-F238E27FC236}">
                <a16:creationId xmlns:a16="http://schemas.microsoft.com/office/drawing/2014/main" id="{5FDAFE57-FD3D-E7E6-B1CF-B6D9153D82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588973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FFB93E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4BEB4302-E3B3-3BED-5DE2-A42C5A27DEA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588973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73" name="Espace réservé du texte 36">
            <a:extLst>
              <a:ext uri="{FF2B5EF4-FFF2-40B4-BE49-F238E27FC236}">
                <a16:creationId xmlns:a16="http://schemas.microsoft.com/office/drawing/2014/main" id="{AA143527-DD2D-C114-626F-33BA3E9CC86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584538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4" name="Espace réservé du texte 48">
            <a:extLst>
              <a:ext uri="{FF2B5EF4-FFF2-40B4-BE49-F238E27FC236}">
                <a16:creationId xmlns:a16="http://schemas.microsoft.com/office/drawing/2014/main" id="{51BFB849-560E-44E7-1DF4-5E8F63746CA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079171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5" name="Espace réservé du texte 65">
            <a:extLst>
              <a:ext uri="{FF2B5EF4-FFF2-40B4-BE49-F238E27FC236}">
                <a16:creationId xmlns:a16="http://schemas.microsoft.com/office/drawing/2014/main" id="{CD876EB6-3631-D541-064C-9133EB0BDCA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19570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FFB93E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76" name="Espace réservé du texte 33">
            <a:extLst>
              <a:ext uri="{FF2B5EF4-FFF2-40B4-BE49-F238E27FC236}">
                <a16:creationId xmlns:a16="http://schemas.microsoft.com/office/drawing/2014/main" id="{311DE364-4467-1DB9-78C3-8FE1F539961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419570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77" name="Espace réservé du texte 36">
            <a:extLst>
              <a:ext uri="{FF2B5EF4-FFF2-40B4-BE49-F238E27FC236}">
                <a16:creationId xmlns:a16="http://schemas.microsoft.com/office/drawing/2014/main" id="{884D1E42-008F-F350-774F-02741A95A34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15135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0" name="Espace réservé du texte 48">
            <a:extLst>
              <a:ext uri="{FF2B5EF4-FFF2-40B4-BE49-F238E27FC236}">
                <a16:creationId xmlns:a16="http://schemas.microsoft.com/office/drawing/2014/main" id="{AE2EA077-763B-0E8E-9FFF-DE94BCA410A5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87376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1" name="Espace réservé du texte 65">
            <a:extLst>
              <a:ext uri="{FF2B5EF4-FFF2-40B4-BE49-F238E27FC236}">
                <a16:creationId xmlns:a16="http://schemas.microsoft.com/office/drawing/2014/main" id="{46FAE055-FD22-963F-0C92-B72606418FD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27775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FFB93E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82" name="Espace réservé du texte 33">
            <a:extLst>
              <a:ext uri="{FF2B5EF4-FFF2-40B4-BE49-F238E27FC236}">
                <a16:creationId xmlns:a16="http://schemas.microsoft.com/office/drawing/2014/main" id="{408CFC9D-89E5-C70D-CE39-0C100E80B97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27775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83" name="Espace réservé du texte 36">
            <a:extLst>
              <a:ext uri="{FF2B5EF4-FFF2-40B4-BE49-F238E27FC236}">
                <a16:creationId xmlns:a16="http://schemas.microsoft.com/office/drawing/2014/main" id="{61729810-EBDA-06D0-D6A2-3DCC55D5E8F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23340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4" name="Espace réservé du texte 48">
            <a:extLst>
              <a:ext uri="{FF2B5EF4-FFF2-40B4-BE49-F238E27FC236}">
                <a16:creationId xmlns:a16="http://schemas.microsoft.com/office/drawing/2014/main" id="{FDBFE555-B1B6-7756-0EF1-3507187A57FA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3417974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5" name="Espace réservé du texte 65">
            <a:extLst>
              <a:ext uri="{FF2B5EF4-FFF2-40B4-BE49-F238E27FC236}">
                <a16:creationId xmlns:a16="http://schemas.microsoft.com/office/drawing/2014/main" id="{95F562AA-65D8-D8CB-F5FF-78B6C31A192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58372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FFB93E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86" name="Espace réservé du texte 33">
            <a:extLst>
              <a:ext uri="{FF2B5EF4-FFF2-40B4-BE49-F238E27FC236}">
                <a16:creationId xmlns:a16="http://schemas.microsoft.com/office/drawing/2014/main" id="{34BA5795-B2DE-EBF2-6B7B-198B445A504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758372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87" name="Espace réservé du texte 36">
            <a:extLst>
              <a:ext uri="{FF2B5EF4-FFF2-40B4-BE49-F238E27FC236}">
                <a16:creationId xmlns:a16="http://schemas.microsoft.com/office/drawing/2014/main" id="{67CDF6CB-B58E-4227-E1B1-E466E054112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753937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8" name="Espace réservé du texte 48">
            <a:extLst>
              <a:ext uri="{FF2B5EF4-FFF2-40B4-BE49-F238E27FC236}">
                <a16:creationId xmlns:a16="http://schemas.microsoft.com/office/drawing/2014/main" id="{C3B712C6-BC00-EEDA-30B3-21AC28A9A2D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6248572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9" name="Espace réservé du texte 65">
            <a:extLst>
              <a:ext uri="{FF2B5EF4-FFF2-40B4-BE49-F238E27FC236}">
                <a16:creationId xmlns:a16="http://schemas.microsoft.com/office/drawing/2014/main" id="{8BCDA8F1-4794-19E8-85D8-73084ADBEE3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588973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FFB93E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90" name="Espace réservé du texte 33">
            <a:extLst>
              <a:ext uri="{FF2B5EF4-FFF2-40B4-BE49-F238E27FC236}">
                <a16:creationId xmlns:a16="http://schemas.microsoft.com/office/drawing/2014/main" id="{9F6CF1AE-535C-0793-52E4-B65C6F288496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588973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91" name="Espace réservé du texte 36">
            <a:extLst>
              <a:ext uri="{FF2B5EF4-FFF2-40B4-BE49-F238E27FC236}">
                <a16:creationId xmlns:a16="http://schemas.microsoft.com/office/drawing/2014/main" id="{CBBDECC6-44F3-B8F0-1841-497ABA43FBE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584538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2" name="Espace réservé du texte 48">
            <a:extLst>
              <a:ext uri="{FF2B5EF4-FFF2-40B4-BE49-F238E27FC236}">
                <a16:creationId xmlns:a16="http://schemas.microsoft.com/office/drawing/2014/main" id="{7D29B72D-496E-2A76-2B05-3DFCBD73AF99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9079171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Espace réservé du texte 65">
            <a:extLst>
              <a:ext uri="{FF2B5EF4-FFF2-40B4-BE49-F238E27FC236}">
                <a16:creationId xmlns:a16="http://schemas.microsoft.com/office/drawing/2014/main" id="{0F29B64F-2992-556E-7A76-0B9EEC10421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19570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FFB93E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F0126086-4A90-1C9C-1640-78F7AF0D7617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9419570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95" name="Espace réservé du texte 36">
            <a:extLst>
              <a:ext uri="{FF2B5EF4-FFF2-40B4-BE49-F238E27FC236}">
                <a16:creationId xmlns:a16="http://schemas.microsoft.com/office/drawing/2014/main" id="{D366F2EE-4DAA-FF97-C0B0-22DD874D8B3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9415135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6" name="Espace réservé du texte 64">
            <a:extLst>
              <a:ext uri="{FF2B5EF4-FFF2-40B4-BE49-F238E27FC236}">
                <a16:creationId xmlns:a16="http://schemas.microsoft.com/office/drawing/2014/main" id="{9A755DE3-4F47-B789-3F75-F74DD2E49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674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8AD6380-B9F9-79EA-9997-5214B240A4D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426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long 3">
    <p:bg>
      <p:bgPr>
        <a:solidFill>
          <a:srgbClr val="FFC7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889708E7-BCF1-E893-84DD-AD808F3641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010"/>
          <a:stretch>
            <a:fillRect/>
          </a:stretch>
        </p:blipFill>
        <p:spPr>
          <a:xfrm rot="4500000">
            <a:off x="4885380" y="1839953"/>
            <a:ext cx="7396627" cy="3806503"/>
          </a:xfrm>
          <a:custGeom>
            <a:avLst/>
            <a:gdLst>
              <a:gd name="connsiteX0" fmla="*/ 0 w 7396627"/>
              <a:gd name="connsiteY0" fmla="*/ 1242908 h 3806503"/>
              <a:gd name="connsiteX1" fmla="*/ 333037 w 7396627"/>
              <a:gd name="connsiteY1" fmla="*/ 0 h 3806503"/>
              <a:gd name="connsiteX2" fmla="*/ 6890566 w 7396627"/>
              <a:gd name="connsiteY2" fmla="*/ 0 h 3806503"/>
              <a:gd name="connsiteX3" fmla="*/ 7396627 w 7396627"/>
              <a:gd name="connsiteY3" fmla="*/ 135599 h 3806503"/>
              <a:gd name="connsiteX4" fmla="*/ 6413011 w 7396627"/>
              <a:gd name="connsiteY4" fmla="*/ 3806503 h 3806503"/>
              <a:gd name="connsiteX5" fmla="*/ 2664059 w 7396627"/>
              <a:gd name="connsiteY5" fmla="*/ 3806503 h 3806503"/>
              <a:gd name="connsiteX6" fmla="*/ 0 w 7396627"/>
              <a:gd name="connsiteY6" fmla="*/ 3092671 h 380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96627" h="3806503">
                <a:moveTo>
                  <a:pt x="0" y="1242908"/>
                </a:moveTo>
                <a:lnTo>
                  <a:pt x="333037" y="0"/>
                </a:lnTo>
                <a:lnTo>
                  <a:pt x="6890566" y="0"/>
                </a:lnTo>
                <a:lnTo>
                  <a:pt x="7396627" y="135599"/>
                </a:lnTo>
                <a:lnTo>
                  <a:pt x="6413011" y="3806503"/>
                </a:lnTo>
                <a:lnTo>
                  <a:pt x="2664059" y="3806503"/>
                </a:lnTo>
                <a:lnTo>
                  <a:pt x="0" y="3092671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9BC9C4F-CEB3-87B3-DF1D-2CA897E5D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11178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Espace réservé du texte 48">
            <a:extLst>
              <a:ext uri="{FF2B5EF4-FFF2-40B4-BE49-F238E27FC236}">
                <a16:creationId xmlns:a16="http://schemas.microsoft.com/office/drawing/2014/main" id="{3284ADCA-4DBF-E8E0-A92B-41727AAB62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6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4" name="Espace réservé du texte 65">
            <a:extLst>
              <a:ext uri="{FF2B5EF4-FFF2-40B4-BE49-F238E27FC236}">
                <a16:creationId xmlns:a16="http://schemas.microsoft.com/office/drawing/2014/main" id="{8AE89519-EAAF-3F6F-AD42-083BFF7778F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7775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FF5527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2277740C-6FF7-5E8D-67CE-D78CD5AB0D7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7775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6" name="Espace réservé du texte 36">
            <a:extLst>
              <a:ext uri="{FF2B5EF4-FFF2-40B4-BE49-F238E27FC236}">
                <a16:creationId xmlns:a16="http://schemas.microsoft.com/office/drawing/2014/main" id="{8FF1F9E4-F265-9592-5D9F-E94A9A1C575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3340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66" name="Espace réservé du texte 48">
            <a:extLst>
              <a:ext uri="{FF2B5EF4-FFF2-40B4-BE49-F238E27FC236}">
                <a16:creationId xmlns:a16="http://schemas.microsoft.com/office/drawing/2014/main" id="{C964B7FC-CEEF-63C2-EB14-7E32B03B5D0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417974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Espace réservé du texte 65">
            <a:extLst>
              <a:ext uri="{FF2B5EF4-FFF2-40B4-BE49-F238E27FC236}">
                <a16:creationId xmlns:a16="http://schemas.microsoft.com/office/drawing/2014/main" id="{55F0C4BA-7063-348D-49F0-8FE76C621A4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58372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FF5527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68" name="Espace réservé du texte 33">
            <a:extLst>
              <a:ext uri="{FF2B5EF4-FFF2-40B4-BE49-F238E27FC236}">
                <a16:creationId xmlns:a16="http://schemas.microsoft.com/office/drawing/2014/main" id="{ECD8D1B5-626D-1F00-0ED7-978F34D6F2E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758372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69" name="Espace réservé du texte 36">
            <a:extLst>
              <a:ext uri="{FF2B5EF4-FFF2-40B4-BE49-F238E27FC236}">
                <a16:creationId xmlns:a16="http://schemas.microsoft.com/office/drawing/2014/main" id="{41219D45-6974-E32A-5523-C9D1055851B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53937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0" name="Espace réservé du texte 48">
            <a:extLst>
              <a:ext uri="{FF2B5EF4-FFF2-40B4-BE49-F238E27FC236}">
                <a16:creationId xmlns:a16="http://schemas.microsoft.com/office/drawing/2014/main" id="{757EB912-3519-58D2-FD57-8F9482A2167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48572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1" name="Espace réservé du texte 65">
            <a:extLst>
              <a:ext uri="{FF2B5EF4-FFF2-40B4-BE49-F238E27FC236}">
                <a16:creationId xmlns:a16="http://schemas.microsoft.com/office/drawing/2014/main" id="{5FDAFE57-FD3D-E7E6-B1CF-B6D9153D82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588973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FF5527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4BEB4302-E3B3-3BED-5DE2-A42C5A27DEA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588973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73" name="Espace réservé du texte 36">
            <a:extLst>
              <a:ext uri="{FF2B5EF4-FFF2-40B4-BE49-F238E27FC236}">
                <a16:creationId xmlns:a16="http://schemas.microsoft.com/office/drawing/2014/main" id="{AA143527-DD2D-C114-626F-33BA3E9CC86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584538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4" name="Espace réservé du texte 48">
            <a:extLst>
              <a:ext uri="{FF2B5EF4-FFF2-40B4-BE49-F238E27FC236}">
                <a16:creationId xmlns:a16="http://schemas.microsoft.com/office/drawing/2014/main" id="{51BFB849-560E-44E7-1DF4-5E8F63746CA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079171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5" name="Espace réservé du texte 65">
            <a:extLst>
              <a:ext uri="{FF2B5EF4-FFF2-40B4-BE49-F238E27FC236}">
                <a16:creationId xmlns:a16="http://schemas.microsoft.com/office/drawing/2014/main" id="{CD876EB6-3631-D541-064C-9133EB0BDCA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19570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FF5527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76" name="Espace réservé du texte 33">
            <a:extLst>
              <a:ext uri="{FF2B5EF4-FFF2-40B4-BE49-F238E27FC236}">
                <a16:creationId xmlns:a16="http://schemas.microsoft.com/office/drawing/2014/main" id="{311DE364-4467-1DB9-78C3-8FE1F539961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419570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77" name="Espace réservé du texte 36">
            <a:extLst>
              <a:ext uri="{FF2B5EF4-FFF2-40B4-BE49-F238E27FC236}">
                <a16:creationId xmlns:a16="http://schemas.microsoft.com/office/drawing/2014/main" id="{884D1E42-008F-F350-774F-02741A95A34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15135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0" name="Espace réservé du texte 48">
            <a:extLst>
              <a:ext uri="{FF2B5EF4-FFF2-40B4-BE49-F238E27FC236}">
                <a16:creationId xmlns:a16="http://schemas.microsoft.com/office/drawing/2014/main" id="{AE2EA077-763B-0E8E-9FFF-DE94BCA410A5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87376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1" name="Espace réservé du texte 65">
            <a:extLst>
              <a:ext uri="{FF2B5EF4-FFF2-40B4-BE49-F238E27FC236}">
                <a16:creationId xmlns:a16="http://schemas.microsoft.com/office/drawing/2014/main" id="{46FAE055-FD22-963F-0C92-B72606418FD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27775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FF5527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82" name="Espace réservé du texte 33">
            <a:extLst>
              <a:ext uri="{FF2B5EF4-FFF2-40B4-BE49-F238E27FC236}">
                <a16:creationId xmlns:a16="http://schemas.microsoft.com/office/drawing/2014/main" id="{408CFC9D-89E5-C70D-CE39-0C100E80B97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27775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83" name="Espace réservé du texte 36">
            <a:extLst>
              <a:ext uri="{FF2B5EF4-FFF2-40B4-BE49-F238E27FC236}">
                <a16:creationId xmlns:a16="http://schemas.microsoft.com/office/drawing/2014/main" id="{61729810-EBDA-06D0-D6A2-3DCC55D5E8F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23340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4" name="Espace réservé du texte 48">
            <a:extLst>
              <a:ext uri="{FF2B5EF4-FFF2-40B4-BE49-F238E27FC236}">
                <a16:creationId xmlns:a16="http://schemas.microsoft.com/office/drawing/2014/main" id="{FDBFE555-B1B6-7756-0EF1-3507187A57FA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3417974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5" name="Espace réservé du texte 65">
            <a:extLst>
              <a:ext uri="{FF2B5EF4-FFF2-40B4-BE49-F238E27FC236}">
                <a16:creationId xmlns:a16="http://schemas.microsoft.com/office/drawing/2014/main" id="{95F562AA-65D8-D8CB-F5FF-78B6C31A192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58372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FF5527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86" name="Espace réservé du texte 33">
            <a:extLst>
              <a:ext uri="{FF2B5EF4-FFF2-40B4-BE49-F238E27FC236}">
                <a16:creationId xmlns:a16="http://schemas.microsoft.com/office/drawing/2014/main" id="{34BA5795-B2DE-EBF2-6B7B-198B445A504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758372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87" name="Espace réservé du texte 36">
            <a:extLst>
              <a:ext uri="{FF2B5EF4-FFF2-40B4-BE49-F238E27FC236}">
                <a16:creationId xmlns:a16="http://schemas.microsoft.com/office/drawing/2014/main" id="{67CDF6CB-B58E-4227-E1B1-E466E054112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753937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8" name="Espace réservé du texte 48">
            <a:extLst>
              <a:ext uri="{FF2B5EF4-FFF2-40B4-BE49-F238E27FC236}">
                <a16:creationId xmlns:a16="http://schemas.microsoft.com/office/drawing/2014/main" id="{C3B712C6-BC00-EEDA-30B3-21AC28A9A2D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6248572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9" name="Espace réservé du texte 65">
            <a:extLst>
              <a:ext uri="{FF2B5EF4-FFF2-40B4-BE49-F238E27FC236}">
                <a16:creationId xmlns:a16="http://schemas.microsoft.com/office/drawing/2014/main" id="{8BCDA8F1-4794-19E8-85D8-73084ADBEE3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588973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FF5527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90" name="Espace réservé du texte 33">
            <a:extLst>
              <a:ext uri="{FF2B5EF4-FFF2-40B4-BE49-F238E27FC236}">
                <a16:creationId xmlns:a16="http://schemas.microsoft.com/office/drawing/2014/main" id="{9F6CF1AE-535C-0793-52E4-B65C6F288496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588973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91" name="Espace réservé du texte 36">
            <a:extLst>
              <a:ext uri="{FF2B5EF4-FFF2-40B4-BE49-F238E27FC236}">
                <a16:creationId xmlns:a16="http://schemas.microsoft.com/office/drawing/2014/main" id="{CBBDECC6-44F3-B8F0-1841-497ABA43FBE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584538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2" name="Espace réservé du texte 48">
            <a:extLst>
              <a:ext uri="{FF2B5EF4-FFF2-40B4-BE49-F238E27FC236}">
                <a16:creationId xmlns:a16="http://schemas.microsoft.com/office/drawing/2014/main" id="{7D29B72D-496E-2A76-2B05-3DFCBD73AF99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9079171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Espace réservé du texte 65">
            <a:extLst>
              <a:ext uri="{FF2B5EF4-FFF2-40B4-BE49-F238E27FC236}">
                <a16:creationId xmlns:a16="http://schemas.microsoft.com/office/drawing/2014/main" id="{0F29B64F-2992-556E-7A76-0B9EEC10421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19570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FF5527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F0126086-4A90-1C9C-1640-78F7AF0D7617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9419570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95" name="Espace réservé du texte 36">
            <a:extLst>
              <a:ext uri="{FF2B5EF4-FFF2-40B4-BE49-F238E27FC236}">
                <a16:creationId xmlns:a16="http://schemas.microsoft.com/office/drawing/2014/main" id="{D366F2EE-4DAA-FF97-C0B0-22DD874D8B3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9415135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6" name="Espace réservé du texte 64">
            <a:extLst>
              <a:ext uri="{FF2B5EF4-FFF2-40B4-BE49-F238E27FC236}">
                <a16:creationId xmlns:a16="http://schemas.microsoft.com/office/drawing/2014/main" id="{9A755DE3-4F47-B789-3F75-F74DD2E49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674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8AD6380-B9F9-79EA-9997-5214B240A4D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906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long 2">
    <p:bg>
      <p:bgPr>
        <a:solidFill>
          <a:srgbClr val="BDF4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889708E7-BCF1-E893-84DD-AD808F3641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010"/>
          <a:stretch>
            <a:fillRect/>
          </a:stretch>
        </p:blipFill>
        <p:spPr>
          <a:xfrm rot="4500000">
            <a:off x="4885380" y="1839953"/>
            <a:ext cx="7396627" cy="3806503"/>
          </a:xfrm>
          <a:custGeom>
            <a:avLst/>
            <a:gdLst>
              <a:gd name="connsiteX0" fmla="*/ 0 w 7396627"/>
              <a:gd name="connsiteY0" fmla="*/ 1242908 h 3806503"/>
              <a:gd name="connsiteX1" fmla="*/ 333037 w 7396627"/>
              <a:gd name="connsiteY1" fmla="*/ 0 h 3806503"/>
              <a:gd name="connsiteX2" fmla="*/ 6890566 w 7396627"/>
              <a:gd name="connsiteY2" fmla="*/ 0 h 3806503"/>
              <a:gd name="connsiteX3" fmla="*/ 7396627 w 7396627"/>
              <a:gd name="connsiteY3" fmla="*/ 135599 h 3806503"/>
              <a:gd name="connsiteX4" fmla="*/ 6413011 w 7396627"/>
              <a:gd name="connsiteY4" fmla="*/ 3806503 h 3806503"/>
              <a:gd name="connsiteX5" fmla="*/ 2664059 w 7396627"/>
              <a:gd name="connsiteY5" fmla="*/ 3806503 h 3806503"/>
              <a:gd name="connsiteX6" fmla="*/ 0 w 7396627"/>
              <a:gd name="connsiteY6" fmla="*/ 3092671 h 380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96627" h="3806503">
                <a:moveTo>
                  <a:pt x="0" y="1242908"/>
                </a:moveTo>
                <a:lnTo>
                  <a:pt x="333037" y="0"/>
                </a:lnTo>
                <a:lnTo>
                  <a:pt x="6890566" y="0"/>
                </a:lnTo>
                <a:lnTo>
                  <a:pt x="7396627" y="135599"/>
                </a:lnTo>
                <a:lnTo>
                  <a:pt x="6413011" y="3806503"/>
                </a:lnTo>
                <a:lnTo>
                  <a:pt x="2664059" y="3806503"/>
                </a:lnTo>
                <a:lnTo>
                  <a:pt x="0" y="3092671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9BC9C4F-CEB3-87B3-DF1D-2CA897E5D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11178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Espace réservé du texte 48">
            <a:extLst>
              <a:ext uri="{FF2B5EF4-FFF2-40B4-BE49-F238E27FC236}">
                <a16:creationId xmlns:a16="http://schemas.microsoft.com/office/drawing/2014/main" id="{3284ADCA-4DBF-E8E0-A92B-41727AAB62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6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4" name="Espace réservé du texte 65">
            <a:extLst>
              <a:ext uri="{FF2B5EF4-FFF2-40B4-BE49-F238E27FC236}">
                <a16:creationId xmlns:a16="http://schemas.microsoft.com/office/drawing/2014/main" id="{8AE89519-EAAF-3F6F-AD42-083BFF7778F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7775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00C466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2277740C-6FF7-5E8D-67CE-D78CD5AB0D7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7775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6" name="Espace réservé du texte 36">
            <a:extLst>
              <a:ext uri="{FF2B5EF4-FFF2-40B4-BE49-F238E27FC236}">
                <a16:creationId xmlns:a16="http://schemas.microsoft.com/office/drawing/2014/main" id="{8FF1F9E4-F265-9592-5D9F-E94A9A1C575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3340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66" name="Espace réservé du texte 48">
            <a:extLst>
              <a:ext uri="{FF2B5EF4-FFF2-40B4-BE49-F238E27FC236}">
                <a16:creationId xmlns:a16="http://schemas.microsoft.com/office/drawing/2014/main" id="{C964B7FC-CEEF-63C2-EB14-7E32B03B5D0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417974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Espace réservé du texte 65">
            <a:extLst>
              <a:ext uri="{FF2B5EF4-FFF2-40B4-BE49-F238E27FC236}">
                <a16:creationId xmlns:a16="http://schemas.microsoft.com/office/drawing/2014/main" id="{55F0C4BA-7063-348D-49F0-8FE76C621A4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58372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00C466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68" name="Espace réservé du texte 33">
            <a:extLst>
              <a:ext uri="{FF2B5EF4-FFF2-40B4-BE49-F238E27FC236}">
                <a16:creationId xmlns:a16="http://schemas.microsoft.com/office/drawing/2014/main" id="{ECD8D1B5-626D-1F00-0ED7-978F34D6F2E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758372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69" name="Espace réservé du texte 36">
            <a:extLst>
              <a:ext uri="{FF2B5EF4-FFF2-40B4-BE49-F238E27FC236}">
                <a16:creationId xmlns:a16="http://schemas.microsoft.com/office/drawing/2014/main" id="{41219D45-6974-E32A-5523-C9D1055851B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53937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0" name="Espace réservé du texte 48">
            <a:extLst>
              <a:ext uri="{FF2B5EF4-FFF2-40B4-BE49-F238E27FC236}">
                <a16:creationId xmlns:a16="http://schemas.microsoft.com/office/drawing/2014/main" id="{757EB912-3519-58D2-FD57-8F9482A2167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48572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1" name="Espace réservé du texte 65">
            <a:extLst>
              <a:ext uri="{FF2B5EF4-FFF2-40B4-BE49-F238E27FC236}">
                <a16:creationId xmlns:a16="http://schemas.microsoft.com/office/drawing/2014/main" id="{5FDAFE57-FD3D-E7E6-B1CF-B6D9153D82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588973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00C466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4BEB4302-E3B3-3BED-5DE2-A42C5A27DEA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588973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73" name="Espace réservé du texte 36">
            <a:extLst>
              <a:ext uri="{FF2B5EF4-FFF2-40B4-BE49-F238E27FC236}">
                <a16:creationId xmlns:a16="http://schemas.microsoft.com/office/drawing/2014/main" id="{AA143527-DD2D-C114-626F-33BA3E9CC86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584538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4" name="Espace réservé du texte 48">
            <a:extLst>
              <a:ext uri="{FF2B5EF4-FFF2-40B4-BE49-F238E27FC236}">
                <a16:creationId xmlns:a16="http://schemas.microsoft.com/office/drawing/2014/main" id="{51BFB849-560E-44E7-1DF4-5E8F63746CA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079171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5" name="Espace réservé du texte 65">
            <a:extLst>
              <a:ext uri="{FF2B5EF4-FFF2-40B4-BE49-F238E27FC236}">
                <a16:creationId xmlns:a16="http://schemas.microsoft.com/office/drawing/2014/main" id="{CD876EB6-3631-D541-064C-9133EB0BDCA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19570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00C466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76" name="Espace réservé du texte 33">
            <a:extLst>
              <a:ext uri="{FF2B5EF4-FFF2-40B4-BE49-F238E27FC236}">
                <a16:creationId xmlns:a16="http://schemas.microsoft.com/office/drawing/2014/main" id="{311DE364-4467-1DB9-78C3-8FE1F539961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419570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77" name="Espace réservé du texte 36">
            <a:extLst>
              <a:ext uri="{FF2B5EF4-FFF2-40B4-BE49-F238E27FC236}">
                <a16:creationId xmlns:a16="http://schemas.microsoft.com/office/drawing/2014/main" id="{884D1E42-008F-F350-774F-02741A95A34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15135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0" name="Espace réservé du texte 48">
            <a:extLst>
              <a:ext uri="{FF2B5EF4-FFF2-40B4-BE49-F238E27FC236}">
                <a16:creationId xmlns:a16="http://schemas.microsoft.com/office/drawing/2014/main" id="{AE2EA077-763B-0E8E-9FFF-DE94BCA410A5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87376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1" name="Espace réservé du texte 65">
            <a:extLst>
              <a:ext uri="{FF2B5EF4-FFF2-40B4-BE49-F238E27FC236}">
                <a16:creationId xmlns:a16="http://schemas.microsoft.com/office/drawing/2014/main" id="{46FAE055-FD22-963F-0C92-B72606418FD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27775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00C466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82" name="Espace réservé du texte 33">
            <a:extLst>
              <a:ext uri="{FF2B5EF4-FFF2-40B4-BE49-F238E27FC236}">
                <a16:creationId xmlns:a16="http://schemas.microsoft.com/office/drawing/2014/main" id="{408CFC9D-89E5-C70D-CE39-0C100E80B97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27775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83" name="Espace réservé du texte 36">
            <a:extLst>
              <a:ext uri="{FF2B5EF4-FFF2-40B4-BE49-F238E27FC236}">
                <a16:creationId xmlns:a16="http://schemas.microsoft.com/office/drawing/2014/main" id="{61729810-EBDA-06D0-D6A2-3DCC55D5E8F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23340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4" name="Espace réservé du texte 48">
            <a:extLst>
              <a:ext uri="{FF2B5EF4-FFF2-40B4-BE49-F238E27FC236}">
                <a16:creationId xmlns:a16="http://schemas.microsoft.com/office/drawing/2014/main" id="{FDBFE555-B1B6-7756-0EF1-3507187A57FA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3417974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5" name="Espace réservé du texte 65">
            <a:extLst>
              <a:ext uri="{FF2B5EF4-FFF2-40B4-BE49-F238E27FC236}">
                <a16:creationId xmlns:a16="http://schemas.microsoft.com/office/drawing/2014/main" id="{95F562AA-65D8-D8CB-F5FF-78B6C31A192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58372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00C466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86" name="Espace réservé du texte 33">
            <a:extLst>
              <a:ext uri="{FF2B5EF4-FFF2-40B4-BE49-F238E27FC236}">
                <a16:creationId xmlns:a16="http://schemas.microsoft.com/office/drawing/2014/main" id="{34BA5795-B2DE-EBF2-6B7B-198B445A504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758372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87" name="Espace réservé du texte 36">
            <a:extLst>
              <a:ext uri="{FF2B5EF4-FFF2-40B4-BE49-F238E27FC236}">
                <a16:creationId xmlns:a16="http://schemas.microsoft.com/office/drawing/2014/main" id="{67CDF6CB-B58E-4227-E1B1-E466E054112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753937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8" name="Espace réservé du texte 48">
            <a:extLst>
              <a:ext uri="{FF2B5EF4-FFF2-40B4-BE49-F238E27FC236}">
                <a16:creationId xmlns:a16="http://schemas.microsoft.com/office/drawing/2014/main" id="{C3B712C6-BC00-EEDA-30B3-21AC28A9A2D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248572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o</a:t>
            </a:r>
          </a:p>
        </p:txBody>
      </p:sp>
      <p:sp>
        <p:nvSpPr>
          <p:cNvPr id="89" name="Espace réservé du texte 65">
            <a:extLst>
              <a:ext uri="{FF2B5EF4-FFF2-40B4-BE49-F238E27FC236}">
                <a16:creationId xmlns:a16="http://schemas.microsoft.com/office/drawing/2014/main" id="{8BCDA8F1-4794-19E8-85D8-73084ADBEE3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588973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00C466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90" name="Espace réservé du texte 33">
            <a:extLst>
              <a:ext uri="{FF2B5EF4-FFF2-40B4-BE49-F238E27FC236}">
                <a16:creationId xmlns:a16="http://schemas.microsoft.com/office/drawing/2014/main" id="{9F6CF1AE-535C-0793-52E4-B65C6F288496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588973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91" name="Espace réservé du texte 36">
            <a:extLst>
              <a:ext uri="{FF2B5EF4-FFF2-40B4-BE49-F238E27FC236}">
                <a16:creationId xmlns:a16="http://schemas.microsoft.com/office/drawing/2014/main" id="{CBBDECC6-44F3-B8F0-1841-497ABA43FBE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584538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2" name="Espace réservé du texte 48">
            <a:extLst>
              <a:ext uri="{FF2B5EF4-FFF2-40B4-BE49-F238E27FC236}">
                <a16:creationId xmlns:a16="http://schemas.microsoft.com/office/drawing/2014/main" id="{7D29B72D-496E-2A76-2B05-3DFCBD73AF99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9079171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Espace réservé du texte 65">
            <a:extLst>
              <a:ext uri="{FF2B5EF4-FFF2-40B4-BE49-F238E27FC236}">
                <a16:creationId xmlns:a16="http://schemas.microsoft.com/office/drawing/2014/main" id="{0F29B64F-2992-556E-7A76-0B9EEC10421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19570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00C466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F0126086-4A90-1C9C-1640-78F7AF0D7617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9419570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95" name="Espace réservé du texte 36">
            <a:extLst>
              <a:ext uri="{FF2B5EF4-FFF2-40B4-BE49-F238E27FC236}">
                <a16:creationId xmlns:a16="http://schemas.microsoft.com/office/drawing/2014/main" id="{D366F2EE-4DAA-FF97-C0B0-22DD874D8B3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9415135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6" name="Espace réservé du texte 64">
            <a:extLst>
              <a:ext uri="{FF2B5EF4-FFF2-40B4-BE49-F238E27FC236}">
                <a16:creationId xmlns:a16="http://schemas.microsoft.com/office/drawing/2014/main" id="{9A755DE3-4F47-B789-3F75-F74DD2E49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674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8AD6380-B9F9-79EA-9997-5214B240A4D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170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cess long 2">
    <p:bg>
      <p:bgPr>
        <a:solidFill>
          <a:srgbClr val="CFE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889708E7-BCF1-E893-84DD-AD808F3641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010"/>
          <a:stretch>
            <a:fillRect/>
          </a:stretch>
        </p:blipFill>
        <p:spPr>
          <a:xfrm rot="4500000">
            <a:off x="4885380" y="1839953"/>
            <a:ext cx="7396627" cy="3806503"/>
          </a:xfrm>
          <a:custGeom>
            <a:avLst/>
            <a:gdLst>
              <a:gd name="connsiteX0" fmla="*/ 0 w 7396627"/>
              <a:gd name="connsiteY0" fmla="*/ 1242908 h 3806503"/>
              <a:gd name="connsiteX1" fmla="*/ 333037 w 7396627"/>
              <a:gd name="connsiteY1" fmla="*/ 0 h 3806503"/>
              <a:gd name="connsiteX2" fmla="*/ 6890566 w 7396627"/>
              <a:gd name="connsiteY2" fmla="*/ 0 h 3806503"/>
              <a:gd name="connsiteX3" fmla="*/ 7396627 w 7396627"/>
              <a:gd name="connsiteY3" fmla="*/ 135599 h 3806503"/>
              <a:gd name="connsiteX4" fmla="*/ 6413011 w 7396627"/>
              <a:gd name="connsiteY4" fmla="*/ 3806503 h 3806503"/>
              <a:gd name="connsiteX5" fmla="*/ 2664059 w 7396627"/>
              <a:gd name="connsiteY5" fmla="*/ 3806503 h 3806503"/>
              <a:gd name="connsiteX6" fmla="*/ 0 w 7396627"/>
              <a:gd name="connsiteY6" fmla="*/ 3092671 h 380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96627" h="3806503">
                <a:moveTo>
                  <a:pt x="0" y="1242908"/>
                </a:moveTo>
                <a:lnTo>
                  <a:pt x="333037" y="0"/>
                </a:lnTo>
                <a:lnTo>
                  <a:pt x="6890566" y="0"/>
                </a:lnTo>
                <a:lnTo>
                  <a:pt x="7396627" y="135599"/>
                </a:lnTo>
                <a:lnTo>
                  <a:pt x="6413011" y="3806503"/>
                </a:lnTo>
                <a:lnTo>
                  <a:pt x="2664059" y="3806503"/>
                </a:lnTo>
                <a:lnTo>
                  <a:pt x="0" y="3092671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9BC9C4F-CEB3-87B3-DF1D-2CA897E5D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11178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Espace réservé du texte 48">
            <a:extLst>
              <a:ext uri="{FF2B5EF4-FFF2-40B4-BE49-F238E27FC236}">
                <a16:creationId xmlns:a16="http://schemas.microsoft.com/office/drawing/2014/main" id="{3284ADCA-4DBF-E8E0-A92B-41727AAB62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6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4" name="Espace réservé du texte 65">
            <a:extLst>
              <a:ext uri="{FF2B5EF4-FFF2-40B4-BE49-F238E27FC236}">
                <a16:creationId xmlns:a16="http://schemas.microsoft.com/office/drawing/2014/main" id="{8AE89519-EAAF-3F6F-AD42-083BFF7778F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7775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77AD18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2277740C-6FF7-5E8D-67CE-D78CD5AB0D7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7775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6" name="Espace réservé du texte 36">
            <a:extLst>
              <a:ext uri="{FF2B5EF4-FFF2-40B4-BE49-F238E27FC236}">
                <a16:creationId xmlns:a16="http://schemas.microsoft.com/office/drawing/2014/main" id="{8FF1F9E4-F265-9592-5D9F-E94A9A1C575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3340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66" name="Espace réservé du texte 48">
            <a:extLst>
              <a:ext uri="{FF2B5EF4-FFF2-40B4-BE49-F238E27FC236}">
                <a16:creationId xmlns:a16="http://schemas.microsoft.com/office/drawing/2014/main" id="{C964B7FC-CEEF-63C2-EB14-7E32B03B5D0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417974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Espace réservé du texte 65">
            <a:extLst>
              <a:ext uri="{FF2B5EF4-FFF2-40B4-BE49-F238E27FC236}">
                <a16:creationId xmlns:a16="http://schemas.microsoft.com/office/drawing/2014/main" id="{55F0C4BA-7063-348D-49F0-8FE76C621A4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58372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77AD18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68" name="Espace réservé du texte 33">
            <a:extLst>
              <a:ext uri="{FF2B5EF4-FFF2-40B4-BE49-F238E27FC236}">
                <a16:creationId xmlns:a16="http://schemas.microsoft.com/office/drawing/2014/main" id="{ECD8D1B5-626D-1F00-0ED7-978F34D6F2E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758372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69" name="Espace réservé du texte 36">
            <a:extLst>
              <a:ext uri="{FF2B5EF4-FFF2-40B4-BE49-F238E27FC236}">
                <a16:creationId xmlns:a16="http://schemas.microsoft.com/office/drawing/2014/main" id="{41219D45-6974-E32A-5523-C9D1055851B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53937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0" name="Espace réservé du texte 48">
            <a:extLst>
              <a:ext uri="{FF2B5EF4-FFF2-40B4-BE49-F238E27FC236}">
                <a16:creationId xmlns:a16="http://schemas.microsoft.com/office/drawing/2014/main" id="{757EB912-3519-58D2-FD57-8F9482A2167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48572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1" name="Espace réservé du texte 65">
            <a:extLst>
              <a:ext uri="{FF2B5EF4-FFF2-40B4-BE49-F238E27FC236}">
                <a16:creationId xmlns:a16="http://schemas.microsoft.com/office/drawing/2014/main" id="{5FDAFE57-FD3D-E7E6-B1CF-B6D9153D82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588973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77AD18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4BEB4302-E3B3-3BED-5DE2-A42C5A27DEA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588973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73" name="Espace réservé du texte 36">
            <a:extLst>
              <a:ext uri="{FF2B5EF4-FFF2-40B4-BE49-F238E27FC236}">
                <a16:creationId xmlns:a16="http://schemas.microsoft.com/office/drawing/2014/main" id="{AA143527-DD2D-C114-626F-33BA3E9CC86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584538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4" name="Espace réservé du texte 48">
            <a:extLst>
              <a:ext uri="{FF2B5EF4-FFF2-40B4-BE49-F238E27FC236}">
                <a16:creationId xmlns:a16="http://schemas.microsoft.com/office/drawing/2014/main" id="{51BFB849-560E-44E7-1DF4-5E8F63746CA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079171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5" name="Espace réservé du texte 65">
            <a:extLst>
              <a:ext uri="{FF2B5EF4-FFF2-40B4-BE49-F238E27FC236}">
                <a16:creationId xmlns:a16="http://schemas.microsoft.com/office/drawing/2014/main" id="{CD876EB6-3631-D541-064C-9133EB0BDCA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19570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77AD18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76" name="Espace réservé du texte 33">
            <a:extLst>
              <a:ext uri="{FF2B5EF4-FFF2-40B4-BE49-F238E27FC236}">
                <a16:creationId xmlns:a16="http://schemas.microsoft.com/office/drawing/2014/main" id="{311DE364-4467-1DB9-78C3-8FE1F539961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419570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77" name="Espace réservé du texte 36">
            <a:extLst>
              <a:ext uri="{FF2B5EF4-FFF2-40B4-BE49-F238E27FC236}">
                <a16:creationId xmlns:a16="http://schemas.microsoft.com/office/drawing/2014/main" id="{884D1E42-008F-F350-774F-02741A95A34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15135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0" name="Espace réservé du texte 48">
            <a:extLst>
              <a:ext uri="{FF2B5EF4-FFF2-40B4-BE49-F238E27FC236}">
                <a16:creationId xmlns:a16="http://schemas.microsoft.com/office/drawing/2014/main" id="{AE2EA077-763B-0E8E-9FFF-DE94BCA410A5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87376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1" name="Espace réservé du texte 65">
            <a:extLst>
              <a:ext uri="{FF2B5EF4-FFF2-40B4-BE49-F238E27FC236}">
                <a16:creationId xmlns:a16="http://schemas.microsoft.com/office/drawing/2014/main" id="{46FAE055-FD22-963F-0C92-B72606418FD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27775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77AD18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82" name="Espace réservé du texte 33">
            <a:extLst>
              <a:ext uri="{FF2B5EF4-FFF2-40B4-BE49-F238E27FC236}">
                <a16:creationId xmlns:a16="http://schemas.microsoft.com/office/drawing/2014/main" id="{408CFC9D-89E5-C70D-CE39-0C100E80B97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27775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83" name="Espace réservé du texte 36">
            <a:extLst>
              <a:ext uri="{FF2B5EF4-FFF2-40B4-BE49-F238E27FC236}">
                <a16:creationId xmlns:a16="http://schemas.microsoft.com/office/drawing/2014/main" id="{61729810-EBDA-06D0-D6A2-3DCC55D5E8F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23340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4" name="Espace réservé du texte 48">
            <a:extLst>
              <a:ext uri="{FF2B5EF4-FFF2-40B4-BE49-F238E27FC236}">
                <a16:creationId xmlns:a16="http://schemas.microsoft.com/office/drawing/2014/main" id="{FDBFE555-B1B6-7756-0EF1-3507187A57FA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3417974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5" name="Espace réservé du texte 65">
            <a:extLst>
              <a:ext uri="{FF2B5EF4-FFF2-40B4-BE49-F238E27FC236}">
                <a16:creationId xmlns:a16="http://schemas.microsoft.com/office/drawing/2014/main" id="{95F562AA-65D8-D8CB-F5FF-78B6C31A192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58372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77AD18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86" name="Espace réservé du texte 33">
            <a:extLst>
              <a:ext uri="{FF2B5EF4-FFF2-40B4-BE49-F238E27FC236}">
                <a16:creationId xmlns:a16="http://schemas.microsoft.com/office/drawing/2014/main" id="{34BA5795-B2DE-EBF2-6B7B-198B445A504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758372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87" name="Espace réservé du texte 36">
            <a:extLst>
              <a:ext uri="{FF2B5EF4-FFF2-40B4-BE49-F238E27FC236}">
                <a16:creationId xmlns:a16="http://schemas.microsoft.com/office/drawing/2014/main" id="{67CDF6CB-B58E-4227-E1B1-E466E054112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753937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8" name="Espace réservé du texte 48">
            <a:extLst>
              <a:ext uri="{FF2B5EF4-FFF2-40B4-BE49-F238E27FC236}">
                <a16:creationId xmlns:a16="http://schemas.microsoft.com/office/drawing/2014/main" id="{C3B712C6-BC00-EEDA-30B3-21AC28A9A2D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248572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o</a:t>
            </a:r>
          </a:p>
        </p:txBody>
      </p:sp>
      <p:sp>
        <p:nvSpPr>
          <p:cNvPr id="89" name="Espace réservé du texte 65">
            <a:extLst>
              <a:ext uri="{FF2B5EF4-FFF2-40B4-BE49-F238E27FC236}">
                <a16:creationId xmlns:a16="http://schemas.microsoft.com/office/drawing/2014/main" id="{8BCDA8F1-4794-19E8-85D8-73084ADBEE3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588973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77AD18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90" name="Espace réservé du texte 33">
            <a:extLst>
              <a:ext uri="{FF2B5EF4-FFF2-40B4-BE49-F238E27FC236}">
                <a16:creationId xmlns:a16="http://schemas.microsoft.com/office/drawing/2014/main" id="{9F6CF1AE-535C-0793-52E4-B65C6F288496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588973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91" name="Espace réservé du texte 36">
            <a:extLst>
              <a:ext uri="{FF2B5EF4-FFF2-40B4-BE49-F238E27FC236}">
                <a16:creationId xmlns:a16="http://schemas.microsoft.com/office/drawing/2014/main" id="{CBBDECC6-44F3-B8F0-1841-497ABA43FBE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584538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2" name="Espace réservé du texte 48">
            <a:extLst>
              <a:ext uri="{FF2B5EF4-FFF2-40B4-BE49-F238E27FC236}">
                <a16:creationId xmlns:a16="http://schemas.microsoft.com/office/drawing/2014/main" id="{7D29B72D-496E-2A76-2B05-3DFCBD73AF99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9079171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Espace réservé du texte 65">
            <a:extLst>
              <a:ext uri="{FF2B5EF4-FFF2-40B4-BE49-F238E27FC236}">
                <a16:creationId xmlns:a16="http://schemas.microsoft.com/office/drawing/2014/main" id="{0F29B64F-2992-556E-7A76-0B9EEC10421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19570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77AD18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F0126086-4A90-1C9C-1640-78F7AF0D7617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9419570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95" name="Espace réservé du texte 36">
            <a:extLst>
              <a:ext uri="{FF2B5EF4-FFF2-40B4-BE49-F238E27FC236}">
                <a16:creationId xmlns:a16="http://schemas.microsoft.com/office/drawing/2014/main" id="{D366F2EE-4DAA-FF97-C0B0-22DD874D8B3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9415135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6" name="Espace réservé du texte 64">
            <a:extLst>
              <a:ext uri="{FF2B5EF4-FFF2-40B4-BE49-F238E27FC236}">
                <a16:creationId xmlns:a16="http://schemas.microsoft.com/office/drawing/2014/main" id="{9A755DE3-4F47-B789-3F75-F74DD2E49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674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8AD6380-B9F9-79EA-9997-5214B240A4D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141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cess long 2">
    <p:bg>
      <p:bgPr>
        <a:solidFill>
          <a:srgbClr val="DE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889708E7-BCF1-E893-84DD-AD808F3641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010"/>
          <a:stretch>
            <a:fillRect/>
          </a:stretch>
        </p:blipFill>
        <p:spPr>
          <a:xfrm rot="4500000">
            <a:off x="4885380" y="1839953"/>
            <a:ext cx="7396627" cy="3806503"/>
          </a:xfrm>
          <a:custGeom>
            <a:avLst/>
            <a:gdLst>
              <a:gd name="connsiteX0" fmla="*/ 0 w 7396627"/>
              <a:gd name="connsiteY0" fmla="*/ 1242908 h 3806503"/>
              <a:gd name="connsiteX1" fmla="*/ 333037 w 7396627"/>
              <a:gd name="connsiteY1" fmla="*/ 0 h 3806503"/>
              <a:gd name="connsiteX2" fmla="*/ 6890566 w 7396627"/>
              <a:gd name="connsiteY2" fmla="*/ 0 h 3806503"/>
              <a:gd name="connsiteX3" fmla="*/ 7396627 w 7396627"/>
              <a:gd name="connsiteY3" fmla="*/ 135599 h 3806503"/>
              <a:gd name="connsiteX4" fmla="*/ 6413011 w 7396627"/>
              <a:gd name="connsiteY4" fmla="*/ 3806503 h 3806503"/>
              <a:gd name="connsiteX5" fmla="*/ 2664059 w 7396627"/>
              <a:gd name="connsiteY5" fmla="*/ 3806503 h 3806503"/>
              <a:gd name="connsiteX6" fmla="*/ 0 w 7396627"/>
              <a:gd name="connsiteY6" fmla="*/ 3092671 h 380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96627" h="3806503">
                <a:moveTo>
                  <a:pt x="0" y="1242908"/>
                </a:moveTo>
                <a:lnTo>
                  <a:pt x="333037" y="0"/>
                </a:lnTo>
                <a:lnTo>
                  <a:pt x="6890566" y="0"/>
                </a:lnTo>
                <a:lnTo>
                  <a:pt x="7396627" y="135599"/>
                </a:lnTo>
                <a:lnTo>
                  <a:pt x="6413011" y="3806503"/>
                </a:lnTo>
                <a:lnTo>
                  <a:pt x="2664059" y="3806503"/>
                </a:lnTo>
                <a:lnTo>
                  <a:pt x="0" y="3092671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9BC9C4F-CEB3-87B3-DF1D-2CA897E5D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11178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Espace réservé du texte 48">
            <a:extLst>
              <a:ext uri="{FF2B5EF4-FFF2-40B4-BE49-F238E27FC236}">
                <a16:creationId xmlns:a16="http://schemas.microsoft.com/office/drawing/2014/main" id="{3284ADCA-4DBF-E8E0-A92B-41727AAB62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6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4" name="Espace réservé du texte 65">
            <a:extLst>
              <a:ext uri="{FF2B5EF4-FFF2-40B4-BE49-F238E27FC236}">
                <a16:creationId xmlns:a16="http://schemas.microsoft.com/office/drawing/2014/main" id="{8AE89519-EAAF-3F6F-AD42-083BFF7778F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7775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A261E1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2277740C-6FF7-5E8D-67CE-D78CD5AB0D7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7775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6" name="Espace réservé du texte 36">
            <a:extLst>
              <a:ext uri="{FF2B5EF4-FFF2-40B4-BE49-F238E27FC236}">
                <a16:creationId xmlns:a16="http://schemas.microsoft.com/office/drawing/2014/main" id="{8FF1F9E4-F265-9592-5D9F-E94A9A1C575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3340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66" name="Espace réservé du texte 48">
            <a:extLst>
              <a:ext uri="{FF2B5EF4-FFF2-40B4-BE49-F238E27FC236}">
                <a16:creationId xmlns:a16="http://schemas.microsoft.com/office/drawing/2014/main" id="{C964B7FC-CEEF-63C2-EB14-7E32B03B5D0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417974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Espace réservé du texte 65">
            <a:extLst>
              <a:ext uri="{FF2B5EF4-FFF2-40B4-BE49-F238E27FC236}">
                <a16:creationId xmlns:a16="http://schemas.microsoft.com/office/drawing/2014/main" id="{55F0C4BA-7063-348D-49F0-8FE76C621A4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58372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A261E1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68" name="Espace réservé du texte 33">
            <a:extLst>
              <a:ext uri="{FF2B5EF4-FFF2-40B4-BE49-F238E27FC236}">
                <a16:creationId xmlns:a16="http://schemas.microsoft.com/office/drawing/2014/main" id="{ECD8D1B5-626D-1F00-0ED7-978F34D6F2E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758372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69" name="Espace réservé du texte 36">
            <a:extLst>
              <a:ext uri="{FF2B5EF4-FFF2-40B4-BE49-F238E27FC236}">
                <a16:creationId xmlns:a16="http://schemas.microsoft.com/office/drawing/2014/main" id="{41219D45-6974-E32A-5523-C9D1055851B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53937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0" name="Espace réservé du texte 48">
            <a:extLst>
              <a:ext uri="{FF2B5EF4-FFF2-40B4-BE49-F238E27FC236}">
                <a16:creationId xmlns:a16="http://schemas.microsoft.com/office/drawing/2014/main" id="{757EB912-3519-58D2-FD57-8F9482A2167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48572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1" name="Espace réservé du texte 65">
            <a:extLst>
              <a:ext uri="{FF2B5EF4-FFF2-40B4-BE49-F238E27FC236}">
                <a16:creationId xmlns:a16="http://schemas.microsoft.com/office/drawing/2014/main" id="{5FDAFE57-FD3D-E7E6-B1CF-B6D9153D82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588973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A261E1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4BEB4302-E3B3-3BED-5DE2-A42C5A27DEA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588973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73" name="Espace réservé du texte 36">
            <a:extLst>
              <a:ext uri="{FF2B5EF4-FFF2-40B4-BE49-F238E27FC236}">
                <a16:creationId xmlns:a16="http://schemas.microsoft.com/office/drawing/2014/main" id="{AA143527-DD2D-C114-626F-33BA3E9CC86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584538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4" name="Espace réservé du texte 48">
            <a:extLst>
              <a:ext uri="{FF2B5EF4-FFF2-40B4-BE49-F238E27FC236}">
                <a16:creationId xmlns:a16="http://schemas.microsoft.com/office/drawing/2014/main" id="{51BFB849-560E-44E7-1DF4-5E8F63746CA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079171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5" name="Espace réservé du texte 65">
            <a:extLst>
              <a:ext uri="{FF2B5EF4-FFF2-40B4-BE49-F238E27FC236}">
                <a16:creationId xmlns:a16="http://schemas.microsoft.com/office/drawing/2014/main" id="{CD876EB6-3631-D541-064C-9133EB0BDCA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19570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A261E1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76" name="Espace réservé du texte 33">
            <a:extLst>
              <a:ext uri="{FF2B5EF4-FFF2-40B4-BE49-F238E27FC236}">
                <a16:creationId xmlns:a16="http://schemas.microsoft.com/office/drawing/2014/main" id="{311DE364-4467-1DB9-78C3-8FE1F539961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419570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77" name="Espace réservé du texte 36">
            <a:extLst>
              <a:ext uri="{FF2B5EF4-FFF2-40B4-BE49-F238E27FC236}">
                <a16:creationId xmlns:a16="http://schemas.microsoft.com/office/drawing/2014/main" id="{884D1E42-008F-F350-774F-02741A95A34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15135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0" name="Espace réservé du texte 48">
            <a:extLst>
              <a:ext uri="{FF2B5EF4-FFF2-40B4-BE49-F238E27FC236}">
                <a16:creationId xmlns:a16="http://schemas.microsoft.com/office/drawing/2014/main" id="{AE2EA077-763B-0E8E-9FFF-DE94BCA410A5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87376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1" name="Espace réservé du texte 65">
            <a:extLst>
              <a:ext uri="{FF2B5EF4-FFF2-40B4-BE49-F238E27FC236}">
                <a16:creationId xmlns:a16="http://schemas.microsoft.com/office/drawing/2014/main" id="{46FAE055-FD22-963F-0C92-B72606418FD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27775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A261E1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82" name="Espace réservé du texte 33">
            <a:extLst>
              <a:ext uri="{FF2B5EF4-FFF2-40B4-BE49-F238E27FC236}">
                <a16:creationId xmlns:a16="http://schemas.microsoft.com/office/drawing/2014/main" id="{408CFC9D-89E5-C70D-CE39-0C100E80B97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27775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83" name="Espace réservé du texte 36">
            <a:extLst>
              <a:ext uri="{FF2B5EF4-FFF2-40B4-BE49-F238E27FC236}">
                <a16:creationId xmlns:a16="http://schemas.microsoft.com/office/drawing/2014/main" id="{61729810-EBDA-06D0-D6A2-3DCC55D5E8F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23340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4" name="Espace réservé du texte 48">
            <a:extLst>
              <a:ext uri="{FF2B5EF4-FFF2-40B4-BE49-F238E27FC236}">
                <a16:creationId xmlns:a16="http://schemas.microsoft.com/office/drawing/2014/main" id="{FDBFE555-B1B6-7756-0EF1-3507187A57FA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3417974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5" name="Espace réservé du texte 65">
            <a:extLst>
              <a:ext uri="{FF2B5EF4-FFF2-40B4-BE49-F238E27FC236}">
                <a16:creationId xmlns:a16="http://schemas.microsoft.com/office/drawing/2014/main" id="{95F562AA-65D8-D8CB-F5FF-78B6C31A192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58372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A261E1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86" name="Espace réservé du texte 33">
            <a:extLst>
              <a:ext uri="{FF2B5EF4-FFF2-40B4-BE49-F238E27FC236}">
                <a16:creationId xmlns:a16="http://schemas.microsoft.com/office/drawing/2014/main" id="{34BA5795-B2DE-EBF2-6B7B-198B445A504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758372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87" name="Espace réservé du texte 36">
            <a:extLst>
              <a:ext uri="{FF2B5EF4-FFF2-40B4-BE49-F238E27FC236}">
                <a16:creationId xmlns:a16="http://schemas.microsoft.com/office/drawing/2014/main" id="{67CDF6CB-B58E-4227-E1B1-E466E054112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753937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8" name="Espace réservé du texte 48">
            <a:extLst>
              <a:ext uri="{FF2B5EF4-FFF2-40B4-BE49-F238E27FC236}">
                <a16:creationId xmlns:a16="http://schemas.microsoft.com/office/drawing/2014/main" id="{C3B712C6-BC00-EEDA-30B3-21AC28A9A2D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248572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o</a:t>
            </a:r>
          </a:p>
        </p:txBody>
      </p:sp>
      <p:sp>
        <p:nvSpPr>
          <p:cNvPr id="89" name="Espace réservé du texte 65">
            <a:extLst>
              <a:ext uri="{FF2B5EF4-FFF2-40B4-BE49-F238E27FC236}">
                <a16:creationId xmlns:a16="http://schemas.microsoft.com/office/drawing/2014/main" id="{8BCDA8F1-4794-19E8-85D8-73084ADBEE3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588973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A261E1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90" name="Espace réservé du texte 33">
            <a:extLst>
              <a:ext uri="{FF2B5EF4-FFF2-40B4-BE49-F238E27FC236}">
                <a16:creationId xmlns:a16="http://schemas.microsoft.com/office/drawing/2014/main" id="{9F6CF1AE-535C-0793-52E4-B65C6F288496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588973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91" name="Espace réservé du texte 36">
            <a:extLst>
              <a:ext uri="{FF2B5EF4-FFF2-40B4-BE49-F238E27FC236}">
                <a16:creationId xmlns:a16="http://schemas.microsoft.com/office/drawing/2014/main" id="{CBBDECC6-44F3-B8F0-1841-497ABA43FBE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584538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2" name="Espace réservé du texte 48">
            <a:extLst>
              <a:ext uri="{FF2B5EF4-FFF2-40B4-BE49-F238E27FC236}">
                <a16:creationId xmlns:a16="http://schemas.microsoft.com/office/drawing/2014/main" id="{7D29B72D-496E-2A76-2B05-3DFCBD73AF99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9079171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Espace réservé du texte 65">
            <a:extLst>
              <a:ext uri="{FF2B5EF4-FFF2-40B4-BE49-F238E27FC236}">
                <a16:creationId xmlns:a16="http://schemas.microsoft.com/office/drawing/2014/main" id="{0F29B64F-2992-556E-7A76-0B9EEC10421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19570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A261E1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F0126086-4A90-1C9C-1640-78F7AF0D7617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9419570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95" name="Espace réservé du texte 36">
            <a:extLst>
              <a:ext uri="{FF2B5EF4-FFF2-40B4-BE49-F238E27FC236}">
                <a16:creationId xmlns:a16="http://schemas.microsoft.com/office/drawing/2014/main" id="{D366F2EE-4DAA-FF97-C0B0-22DD874D8B3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9415135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6" name="Espace réservé du texte 64">
            <a:extLst>
              <a:ext uri="{FF2B5EF4-FFF2-40B4-BE49-F238E27FC236}">
                <a16:creationId xmlns:a16="http://schemas.microsoft.com/office/drawing/2014/main" id="{9A755DE3-4F47-B789-3F75-F74DD2E49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674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8AD6380-B9F9-79EA-9997-5214B240A4D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299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cess long">
    <p:bg>
      <p:bgPr>
        <a:solidFill>
          <a:srgbClr val="F6A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889708E7-BCF1-E893-84DD-AD808F3641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010"/>
          <a:stretch>
            <a:fillRect/>
          </a:stretch>
        </p:blipFill>
        <p:spPr>
          <a:xfrm rot="4500000">
            <a:off x="4885380" y="1839953"/>
            <a:ext cx="7396627" cy="3806503"/>
          </a:xfrm>
          <a:custGeom>
            <a:avLst/>
            <a:gdLst>
              <a:gd name="connsiteX0" fmla="*/ 0 w 7396627"/>
              <a:gd name="connsiteY0" fmla="*/ 1242908 h 3806503"/>
              <a:gd name="connsiteX1" fmla="*/ 333037 w 7396627"/>
              <a:gd name="connsiteY1" fmla="*/ 0 h 3806503"/>
              <a:gd name="connsiteX2" fmla="*/ 6890566 w 7396627"/>
              <a:gd name="connsiteY2" fmla="*/ 0 h 3806503"/>
              <a:gd name="connsiteX3" fmla="*/ 7396627 w 7396627"/>
              <a:gd name="connsiteY3" fmla="*/ 135599 h 3806503"/>
              <a:gd name="connsiteX4" fmla="*/ 6413011 w 7396627"/>
              <a:gd name="connsiteY4" fmla="*/ 3806503 h 3806503"/>
              <a:gd name="connsiteX5" fmla="*/ 2664059 w 7396627"/>
              <a:gd name="connsiteY5" fmla="*/ 3806503 h 3806503"/>
              <a:gd name="connsiteX6" fmla="*/ 0 w 7396627"/>
              <a:gd name="connsiteY6" fmla="*/ 3092671 h 380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96627" h="3806503">
                <a:moveTo>
                  <a:pt x="0" y="1242908"/>
                </a:moveTo>
                <a:lnTo>
                  <a:pt x="333037" y="0"/>
                </a:lnTo>
                <a:lnTo>
                  <a:pt x="6890566" y="0"/>
                </a:lnTo>
                <a:lnTo>
                  <a:pt x="7396627" y="135599"/>
                </a:lnTo>
                <a:lnTo>
                  <a:pt x="6413011" y="3806503"/>
                </a:lnTo>
                <a:lnTo>
                  <a:pt x="2664059" y="3806503"/>
                </a:lnTo>
                <a:lnTo>
                  <a:pt x="0" y="3092671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9BC9C4F-CEB3-87B3-DF1D-2CA897E5D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11178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Espace réservé du texte 48">
            <a:extLst>
              <a:ext uri="{FF2B5EF4-FFF2-40B4-BE49-F238E27FC236}">
                <a16:creationId xmlns:a16="http://schemas.microsoft.com/office/drawing/2014/main" id="{3284ADCA-4DBF-E8E0-A92B-41727AAB62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6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4" name="Espace réservé du texte 65">
            <a:extLst>
              <a:ext uri="{FF2B5EF4-FFF2-40B4-BE49-F238E27FC236}">
                <a16:creationId xmlns:a16="http://schemas.microsoft.com/office/drawing/2014/main" id="{8AE89519-EAAF-3F6F-AD42-083BFF7778F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7775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ED40A9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2277740C-6FF7-5E8D-67CE-D78CD5AB0D7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7775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6" name="Espace réservé du texte 36">
            <a:extLst>
              <a:ext uri="{FF2B5EF4-FFF2-40B4-BE49-F238E27FC236}">
                <a16:creationId xmlns:a16="http://schemas.microsoft.com/office/drawing/2014/main" id="{8FF1F9E4-F265-9592-5D9F-E94A9A1C575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3340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66" name="Espace réservé du texte 48">
            <a:extLst>
              <a:ext uri="{FF2B5EF4-FFF2-40B4-BE49-F238E27FC236}">
                <a16:creationId xmlns:a16="http://schemas.microsoft.com/office/drawing/2014/main" id="{C964B7FC-CEEF-63C2-EB14-7E32B03B5D0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417974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Espace réservé du texte 65">
            <a:extLst>
              <a:ext uri="{FF2B5EF4-FFF2-40B4-BE49-F238E27FC236}">
                <a16:creationId xmlns:a16="http://schemas.microsoft.com/office/drawing/2014/main" id="{55F0C4BA-7063-348D-49F0-8FE76C621A4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58372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ED40A9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68" name="Espace réservé du texte 33">
            <a:extLst>
              <a:ext uri="{FF2B5EF4-FFF2-40B4-BE49-F238E27FC236}">
                <a16:creationId xmlns:a16="http://schemas.microsoft.com/office/drawing/2014/main" id="{ECD8D1B5-626D-1F00-0ED7-978F34D6F2E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758372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69" name="Espace réservé du texte 36">
            <a:extLst>
              <a:ext uri="{FF2B5EF4-FFF2-40B4-BE49-F238E27FC236}">
                <a16:creationId xmlns:a16="http://schemas.microsoft.com/office/drawing/2014/main" id="{41219D45-6974-E32A-5523-C9D1055851B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53937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0" name="Espace réservé du texte 48">
            <a:extLst>
              <a:ext uri="{FF2B5EF4-FFF2-40B4-BE49-F238E27FC236}">
                <a16:creationId xmlns:a16="http://schemas.microsoft.com/office/drawing/2014/main" id="{757EB912-3519-58D2-FD57-8F9482A2167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48572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1" name="Espace réservé du texte 65">
            <a:extLst>
              <a:ext uri="{FF2B5EF4-FFF2-40B4-BE49-F238E27FC236}">
                <a16:creationId xmlns:a16="http://schemas.microsoft.com/office/drawing/2014/main" id="{5FDAFE57-FD3D-E7E6-B1CF-B6D9153D82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588973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ED40A9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4BEB4302-E3B3-3BED-5DE2-A42C5A27DEA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588973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73" name="Espace réservé du texte 36">
            <a:extLst>
              <a:ext uri="{FF2B5EF4-FFF2-40B4-BE49-F238E27FC236}">
                <a16:creationId xmlns:a16="http://schemas.microsoft.com/office/drawing/2014/main" id="{AA143527-DD2D-C114-626F-33BA3E9CC86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584538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4" name="Espace réservé du texte 48">
            <a:extLst>
              <a:ext uri="{FF2B5EF4-FFF2-40B4-BE49-F238E27FC236}">
                <a16:creationId xmlns:a16="http://schemas.microsoft.com/office/drawing/2014/main" id="{51BFB849-560E-44E7-1DF4-5E8F63746CA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079171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5" name="Espace réservé du texte 65">
            <a:extLst>
              <a:ext uri="{FF2B5EF4-FFF2-40B4-BE49-F238E27FC236}">
                <a16:creationId xmlns:a16="http://schemas.microsoft.com/office/drawing/2014/main" id="{CD876EB6-3631-D541-064C-9133EB0BDCA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19570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ED40A9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76" name="Espace réservé du texte 33">
            <a:extLst>
              <a:ext uri="{FF2B5EF4-FFF2-40B4-BE49-F238E27FC236}">
                <a16:creationId xmlns:a16="http://schemas.microsoft.com/office/drawing/2014/main" id="{311DE364-4467-1DB9-78C3-8FE1F539961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419570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77" name="Espace réservé du texte 36">
            <a:extLst>
              <a:ext uri="{FF2B5EF4-FFF2-40B4-BE49-F238E27FC236}">
                <a16:creationId xmlns:a16="http://schemas.microsoft.com/office/drawing/2014/main" id="{884D1E42-008F-F350-774F-02741A95A34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15135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0" name="Espace réservé du texte 48">
            <a:extLst>
              <a:ext uri="{FF2B5EF4-FFF2-40B4-BE49-F238E27FC236}">
                <a16:creationId xmlns:a16="http://schemas.microsoft.com/office/drawing/2014/main" id="{AE2EA077-763B-0E8E-9FFF-DE94BCA410A5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87376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1" name="Espace réservé du texte 65">
            <a:extLst>
              <a:ext uri="{FF2B5EF4-FFF2-40B4-BE49-F238E27FC236}">
                <a16:creationId xmlns:a16="http://schemas.microsoft.com/office/drawing/2014/main" id="{46FAE055-FD22-963F-0C92-B72606418FD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27775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ED40A9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82" name="Espace réservé du texte 33">
            <a:extLst>
              <a:ext uri="{FF2B5EF4-FFF2-40B4-BE49-F238E27FC236}">
                <a16:creationId xmlns:a16="http://schemas.microsoft.com/office/drawing/2014/main" id="{408CFC9D-89E5-C70D-CE39-0C100E80B97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27775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83" name="Espace réservé du texte 36">
            <a:extLst>
              <a:ext uri="{FF2B5EF4-FFF2-40B4-BE49-F238E27FC236}">
                <a16:creationId xmlns:a16="http://schemas.microsoft.com/office/drawing/2014/main" id="{61729810-EBDA-06D0-D6A2-3DCC55D5E8F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23340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4" name="Espace réservé du texte 48">
            <a:extLst>
              <a:ext uri="{FF2B5EF4-FFF2-40B4-BE49-F238E27FC236}">
                <a16:creationId xmlns:a16="http://schemas.microsoft.com/office/drawing/2014/main" id="{FDBFE555-B1B6-7756-0EF1-3507187A57FA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3417974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5" name="Espace réservé du texte 65">
            <a:extLst>
              <a:ext uri="{FF2B5EF4-FFF2-40B4-BE49-F238E27FC236}">
                <a16:creationId xmlns:a16="http://schemas.microsoft.com/office/drawing/2014/main" id="{95F562AA-65D8-D8CB-F5FF-78B6C31A192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58372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ED40A9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86" name="Espace réservé du texte 33">
            <a:extLst>
              <a:ext uri="{FF2B5EF4-FFF2-40B4-BE49-F238E27FC236}">
                <a16:creationId xmlns:a16="http://schemas.microsoft.com/office/drawing/2014/main" id="{34BA5795-B2DE-EBF2-6B7B-198B445A504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758372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87" name="Espace réservé du texte 36">
            <a:extLst>
              <a:ext uri="{FF2B5EF4-FFF2-40B4-BE49-F238E27FC236}">
                <a16:creationId xmlns:a16="http://schemas.microsoft.com/office/drawing/2014/main" id="{67CDF6CB-B58E-4227-E1B1-E466E054112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753937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8" name="Espace réservé du texte 48">
            <a:extLst>
              <a:ext uri="{FF2B5EF4-FFF2-40B4-BE49-F238E27FC236}">
                <a16:creationId xmlns:a16="http://schemas.microsoft.com/office/drawing/2014/main" id="{C3B712C6-BC00-EEDA-30B3-21AC28A9A2D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6248572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9" name="Espace réservé du texte 65">
            <a:extLst>
              <a:ext uri="{FF2B5EF4-FFF2-40B4-BE49-F238E27FC236}">
                <a16:creationId xmlns:a16="http://schemas.microsoft.com/office/drawing/2014/main" id="{8BCDA8F1-4794-19E8-85D8-73084ADBEE3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588973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ED40A9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90" name="Espace réservé du texte 33">
            <a:extLst>
              <a:ext uri="{FF2B5EF4-FFF2-40B4-BE49-F238E27FC236}">
                <a16:creationId xmlns:a16="http://schemas.microsoft.com/office/drawing/2014/main" id="{9F6CF1AE-535C-0793-52E4-B65C6F288496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588973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91" name="Espace réservé du texte 36">
            <a:extLst>
              <a:ext uri="{FF2B5EF4-FFF2-40B4-BE49-F238E27FC236}">
                <a16:creationId xmlns:a16="http://schemas.microsoft.com/office/drawing/2014/main" id="{CBBDECC6-44F3-B8F0-1841-497ABA43FBE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584538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2" name="Espace réservé du texte 48">
            <a:extLst>
              <a:ext uri="{FF2B5EF4-FFF2-40B4-BE49-F238E27FC236}">
                <a16:creationId xmlns:a16="http://schemas.microsoft.com/office/drawing/2014/main" id="{7D29B72D-496E-2A76-2B05-3DFCBD73AF99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9079171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Espace réservé du texte 65">
            <a:extLst>
              <a:ext uri="{FF2B5EF4-FFF2-40B4-BE49-F238E27FC236}">
                <a16:creationId xmlns:a16="http://schemas.microsoft.com/office/drawing/2014/main" id="{0F29B64F-2992-556E-7A76-0B9EEC10421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19570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ED40A9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F0126086-4A90-1C9C-1640-78F7AF0D7617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9419570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95" name="Espace réservé du texte 36">
            <a:extLst>
              <a:ext uri="{FF2B5EF4-FFF2-40B4-BE49-F238E27FC236}">
                <a16:creationId xmlns:a16="http://schemas.microsoft.com/office/drawing/2014/main" id="{D366F2EE-4DAA-FF97-C0B0-22DD874D8B3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9415135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6" name="Espace réservé du texte 64">
            <a:extLst>
              <a:ext uri="{FF2B5EF4-FFF2-40B4-BE49-F238E27FC236}">
                <a16:creationId xmlns:a16="http://schemas.microsoft.com/office/drawing/2014/main" id="{9A755DE3-4F47-B789-3F75-F74DD2E49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674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8AD6380-B9F9-79EA-9997-5214B240A4D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42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A6D09F4E-F03E-B577-8A17-F5B8B19580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584199"/>
            <a:ext cx="6096000" cy="56896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08AF77A-BB2C-39EE-4408-230A0BDF44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6566" y="1092200"/>
            <a:ext cx="1514059" cy="621900"/>
          </a:xfrm>
          <a:prstGeom prst="roundRect">
            <a:avLst>
              <a:gd name="adj" fmla="val 6331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 CLIENTE</a:t>
            </a:r>
          </a:p>
        </p:txBody>
      </p:sp>
      <p:sp>
        <p:nvSpPr>
          <p:cNvPr id="13" name="Titre 9">
            <a:extLst>
              <a:ext uri="{FF2B5EF4-FFF2-40B4-BE49-F238E27FC236}">
                <a16:creationId xmlns:a16="http://schemas.microsoft.com/office/drawing/2014/main" id="{3FB6175F-5029-FCE6-EC1C-3D28420FB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698" y="2668006"/>
            <a:ext cx="4542761" cy="1357894"/>
          </a:xfrm>
        </p:spPr>
        <p:txBody>
          <a:bodyPr anchor="b"/>
          <a:lstStyle>
            <a:lvl1pPr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88DB07F7-A283-AE90-68FF-164DFEA69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698" y="4168901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fr-FR" dirty="0"/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63237260-E902-3AD5-DAAA-A621F55C9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8698" y="4902200"/>
            <a:ext cx="1195200" cy="352800"/>
          </a:xfrm>
          <a:prstGeom prst="roundRect">
            <a:avLst>
              <a:gd name="adj" fmla="val 7971"/>
            </a:avLst>
          </a:prstGeom>
          <a:solidFill>
            <a:schemeClr val="tx1"/>
          </a:solidFill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00/00/0000</a:t>
            </a:r>
            <a:endParaRPr lang="en-US"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1A662971-9F93-982F-C58B-03AE8AADDA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698" y="1122396"/>
            <a:ext cx="1809752" cy="614319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ED9D0DD-E04C-9C14-EEBC-F9D316C54C15}"/>
              </a:ext>
            </a:extLst>
          </p:cNvPr>
          <p:cNvCxnSpPr>
            <a:cxnSpLocks/>
          </p:cNvCxnSpPr>
          <p:nvPr userDrawn="1"/>
        </p:nvCxnSpPr>
        <p:spPr>
          <a:xfrm>
            <a:off x="3089275" y="1122396"/>
            <a:ext cx="0" cy="604804"/>
          </a:xfrm>
          <a:prstGeom prst="line">
            <a:avLst/>
          </a:prstGeom>
          <a:ln cap="rnd">
            <a:solidFill>
              <a:schemeClr val="tx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raphique 44">
            <a:extLst>
              <a:ext uri="{FF2B5EF4-FFF2-40B4-BE49-F238E27FC236}">
                <a16:creationId xmlns:a16="http://schemas.microsoft.com/office/drawing/2014/main" id="{5DF8193B-41E0-A663-A805-8F41257C0F6E}"/>
              </a:ext>
            </a:extLst>
          </p:cNvPr>
          <p:cNvSpPr/>
          <p:nvPr userDrawn="1"/>
        </p:nvSpPr>
        <p:spPr>
          <a:xfrm rot="5400000">
            <a:off x="3259747" y="4473512"/>
            <a:ext cx="2459091" cy="2752473"/>
          </a:xfrm>
          <a:custGeom>
            <a:avLst/>
            <a:gdLst>
              <a:gd name="connsiteX0" fmla="*/ 2659185 w 2659185"/>
              <a:gd name="connsiteY0" fmla="*/ 3947075 h 4156838"/>
              <a:gd name="connsiteX1" fmla="*/ 382584 w 2659185"/>
              <a:gd name="connsiteY1" fmla="*/ 4008671 h 4156838"/>
              <a:gd name="connsiteX2" fmla="*/ 1661325 w 2659185"/>
              <a:gd name="connsiteY2" fmla="*/ 2690515 h 4156838"/>
              <a:gd name="connsiteX3" fmla="*/ 271711 w 2659185"/>
              <a:gd name="connsiteY3" fmla="*/ 1663093 h 4156838"/>
              <a:gd name="connsiteX4" fmla="*/ 687 w 2659185"/>
              <a:gd name="connsiteY4" fmla="*/ 0 h 4156838"/>
              <a:gd name="connsiteX0" fmla="*/ 2640146 w 2640146"/>
              <a:gd name="connsiteY0" fmla="*/ 3013811 h 3223574"/>
              <a:gd name="connsiteX1" fmla="*/ 363545 w 2640146"/>
              <a:gd name="connsiteY1" fmla="*/ 3075407 h 3223574"/>
              <a:gd name="connsiteX2" fmla="*/ 1642286 w 2640146"/>
              <a:gd name="connsiteY2" fmla="*/ 1757251 h 3223574"/>
              <a:gd name="connsiteX3" fmla="*/ 252672 w 2640146"/>
              <a:gd name="connsiteY3" fmla="*/ 729829 h 3223574"/>
              <a:gd name="connsiteX4" fmla="*/ 2087 w 2640146"/>
              <a:gd name="connsiteY4" fmla="*/ -1 h 3223574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729830 h 3223575"/>
              <a:gd name="connsiteX4" fmla="*/ 0 w 2638059"/>
              <a:gd name="connsiteY4" fmla="*/ 0 h 3223575"/>
              <a:gd name="connsiteX0" fmla="*/ 2648423 w 2648423"/>
              <a:gd name="connsiteY0" fmla="*/ 3013812 h 3223575"/>
              <a:gd name="connsiteX1" fmla="*/ 371822 w 2648423"/>
              <a:gd name="connsiteY1" fmla="*/ 3075408 h 3223575"/>
              <a:gd name="connsiteX2" fmla="*/ 1650563 w 2648423"/>
              <a:gd name="connsiteY2" fmla="*/ 1757252 h 3223575"/>
              <a:gd name="connsiteX3" fmla="*/ 260949 w 2648423"/>
              <a:gd name="connsiteY3" fmla="*/ 729830 h 3223575"/>
              <a:gd name="connsiteX4" fmla="*/ 10364 w 2648423"/>
              <a:gd name="connsiteY4" fmla="*/ 0 h 3223575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729830 h 3223575"/>
              <a:gd name="connsiteX4" fmla="*/ 0 w 2638059"/>
              <a:gd name="connsiteY4" fmla="*/ 0 h 3223575"/>
              <a:gd name="connsiteX0" fmla="*/ 2638059 w 2638059"/>
              <a:gd name="connsiteY0" fmla="*/ 3013812 h 3223575"/>
              <a:gd name="connsiteX1" fmla="*/ 361458 w 2638059"/>
              <a:gd name="connsiteY1" fmla="*/ 3075408 h 3223575"/>
              <a:gd name="connsiteX2" fmla="*/ 1640199 w 2638059"/>
              <a:gd name="connsiteY2" fmla="*/ 1757252 h 3223575"/>
              <a:gd name="connsiteX3" fmla="*/ 250585 w 2638059"/>
              <a:gd name="connsiteY3" fmla="*/ 852449 h 3223575"/>
              <a:gd name="connsiteX4" fmla="*/ 0 w 2638059"/>
              <a:gd name="connsiteY4" fmla="*/ 0 h 3223575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40144 w 2640144"/>
              <a:gd name="connsiteY0" fmla="*/ 2789011 h 2998774"/>
              <a:gd name="connsiteX1" fmla="*/ 363543 w 2640144"/>
              <a:gd name="connsiteY1" fmla="*/ 2850607 h 2998774"/>
              <a:gd name="connsiteX2" fmla="*/ 1642284 w 2640144"/>
              <a:gd name="connsiteY2" fmla="*/ 1532451 h 2998774"/>
              <a:gd name="connsiteX3" fmla="*/ 252670 w 2640144"/>
              <a:gd name="connsiteY3" fmla="*/ 627648 h 2998774"/>
              <a:gd name="connsiteX4" fmla="*/ 2085 w 2640144"/>
              <a:gd name="connsiteY4" fmla="*/ 0 h 2998774"/>
              <a:gd name="connsiteX0" fmla="*/ 2640144 w 2640144"/>
              <a:gd name="connsiteY0" fmla="*/ 2789011 h 2998774"/>
              <a:gd name="connsiteX1" fmla="*/ 363543 w 2640144"/>
              <a:gd name="connsiteY1" fmla="*/ 2850607 h 2998774"/>
              <a:gd name="connsiteX2" fmla="*/ 1642284 w 2640144"/>
              <a:gd name="connsiteY2" fmla="*/ 1532451 h 2998774"/>
              <a:gd name="connsiteX3" fmla="*/ 252670 w 2640144"/>
              <a:gd name="connsiteY3" fmla="*/ 627648 h 2998774"/>
              <a:gd name="connsiteX4" fmla="*/ 2085 w 2640144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50585 w 2638059"/>
              <a:gd name="connsiteY3" fmla="*/ 627648 h 2998774"/>
              <a:gd name="connsiteX4" fmla="*/ 0 w 2638059"/>
              <a:gd name="connsiteY4" fmla="*/ 0 h 2998774"/>
              <a:gd name="connsiteX0" fmla="*/ 2639066 w 2639066"/>
              <a:gd name="connsiteY0" fmla="*/ 2789011 h 2998774"/>
              <a:gd name="connsiteX1" fmla="*/ 362465 w 2639066"/>
              <a:gd name="connsiteY1" fmla="*/ 2850607 h 2998774"/>
              <a:gd name="connsiteX2" fmla="*/ 1641206 w 2639066"/>
              <a:gd name="connsiteY2" fmla="*/ 1532451 h 2998774"/>
              <a:gd name="connsiteX3" fmla="*/ 237968 w 2639066"/>
              <a:gd name="connsiteY3" fmla="*/ 627648 h 2998774"/>
              <a:gd name="connsiteX4" fmla="*/ 1007 w 2639066"/>
              <a:gd name="connsiteY4" fmla="*/ 0 h 2998774"/>
              <a:gd name="connsiteX0" fmla="*/ 2639066 w 2639066"/>
              <a:gd name="connsiteY0" fmla="*/ 2789011 h 2998774"/>
              <a:gd name="connsiteX1" fmla="*/ 362465 w 2639066"/>
              <a:gd name="connsiteY1" fmla="*/ 2850607 h 2998774"/>
              <a:gd name="connsiteX2" fmla="*/ 1641206 w 2639066"/>
              <a:gd name="connsiteY2" fmla="*/ 1532451 h 2998774"/>
              <a:gd name="connsiteX3" fmla="*/ 237968 w 2639066"/>
              <a:gd name="connsiteY3" fmla="*/ 627648 h 2998774"/>
              <a:gd name="connsiteX4" fmla="*/ 1007 w 2639066"/>
              <a:gd name="connsiteY4" fmla="*/ 0 h 2998774"/>
              <a:gd name="connsiteX0" fmla="*/ 2638059 w 2638059"/>
              <a:gd name="connsiteY0" fmla="*/ 2789011 h 2998774"/>
              <a:gd name="connsiteX1" fmla="*/ 361458 w 2638059"/>
              <a:gd name="connsiteY1" fmla="*/ 2850607 h 2998774"/>
              <a:gd name="connsiteX2" fmla="*/ 1640199 w 2638059"/>
              <a:gd name="connsiteY2" fmla="*/ 1532451 h 2998774"/>
              <a:gd name="connsiteX3" fmla="*/ 236961 w 2638059"/>
              <a:gd name="connsiteY3" fmla="*/ 627648 h 2998774"/>
              <a:gd name="connsiteX4" fmla="*/ 0 w 2638059"/>
              <a:gd name="connsiteY4" fmla="*/ 0 h 2998774"/>
              <a:gd name="connsiteX0" fmla="*/ 2638059 w 2638059"/>
              <a:gd name="connsiteY0" fmla="*/ 2743030 h 2952793"/>
              <a:gd name="connsiteX1" fmla="*/ 361458 w 2638059"/>
              <a:gd name="connsiteY1" fmla="*/ 2804626 h 2952793"/>
              <a:gd name="connsiteX2" fmla="*/ 1640199 w 2638059"/>
              <a:gd name="connsiteY2" fmla="*/ 1486470 h 2952793"/>
              <a:gd name="connsiteX3" fmla="*/ 236961 w 2638059"/>
              <a:gd name="connsiteY3" fmla="*/ 581667 h 2952793"/>
              <a:gd name="connsiteX4" fmla="*/ 0 w 2638059"/>
              <a:gd name="connsiteY4" fmla="*/ 0 h 29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059" h="2952793">
                <a:moveTo>
                  <a:pt x="2638059" y="2743030"/>
                </a:moveTo>
                <a:cubicBezTo>
                  <a:pt x="2002385" y="1634301"/>
                  <a:pt x="14055" y="2213304"/>
                  <a:pt x="361458" y="2804626"/>
                </a:cubicBezTo>
                <a:cubicBezTo>
                  <a:pt x="664512" y="3319569"/>
                  <a:pt x="1948180" y="2398092"/>
                  <a:pt x="1640199" y="1486470"/>
                </a:cubicBezTo>
                <a:cubicBezTo>
                  <a:pt x="1470193" y="991238"/>
                  <a:pt x="510327" y="829412"/>
                  <a:pt x="236961" y="581667"/>
                </a:cubicBezTo>
                <a:cubicBezTo>
                  <a:pt x="-36405" y="333922"/>
                  <a:pt x="4352" y="142996"/>
                  <a:pt x="0" y="0"/>
                </a:cubicBezTo>
              </a:path>
            </a:pathLst>
          </a:custGeom>
          <a:noFill/>
          <a:ln w="2540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E1EEC6DE-4B30-E6E9-084C-2A7DFE94A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8698" y="5635779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lvl="0"/>
            <a:r>
              <a:rPr lang="fr-FR" dirty="0"/>
              <a:t>ID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646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ocess long">
    <p:bg>
      <p:bgPr>
        <a:solidFill>
          <a:srgbClr val="F9CB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889708E7-BCF1-E893-84DD-AD808F3641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010"/>
          <a:stretch>
            <a:fillRect/>
          </a:stretch>
        </p:blipFill>
        <p:spPr>
          <a:xfrm rot="4500000">
            <a:off x="4885380" y="1839953"/>
            <a:ext cx="7396627" cy="3806503"/>
          </a:xfrm>
          <a:custGeom>
            <a:avLst/>
            <a:gdLst>
              <a:gd name="connsiteX0" fmla="*/ 0 w 7396627"/>
              <a:gd name="connsiteY0" fmla="*/ 1242908 h 3806503"/>
              <a:gd name="connsiteX1" fmla="*/ 333037 w 7396627"/>
              <a:gd name="connsiteY1" fmla="*/ 0 h 3806503"/>
              <a:gd name="connsiteX2" fmla="*/ 6890566 w 7396627"/>
              <a:gd name="connsiteY2" fmla="*/ 0 h 3806503"/>
              <a:gd name="connsiteX3" fmla="*/ 7396627 w 7396627"/>
              <a:gd name="connsiteY3" fmla="*/ 135599 h 3806503"/>
              <a:gd name="connsiteX4" fmla="*/ 6413011 w 7396627"/>
              <a:gd name="connsiteY4" fmla="*/ 3806503 h 3806503"/>
              <a:gd name="connsiteX5" fmla="*/ 2664059 w 7396627"/>
              <a:gd name="connsiteY5" fmla="*/ 3806503 h 3806503"/>
              <a:gd name="connsiteX6" fmla="*/ 0 w 7396627"/>
              <a:gd name="connsiteY6" fmla="*/ 3092671 h 380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96627" h="3806503">
                <a:moveTo>
                  <a:pt x="0" y="1242908"/>
                </a:moveTo>
                <a:lnTo>
                  <a:pt x="333037" y="0"/>
                </a:lnTo>
                <a:lnTo>
                  <a:pt x="6890566" y="0"/>
                </a:lnTo>
                <a:lnTo>
                  <a:pt x="7396627" y="135599"/>
                </a:lnTo>
                <a:lnTo>
                  <a:pt x="6413011" y="3806503"/>
                </a:lnTo>
                <a:lnTo>
                  <a:pt x="2664059" y="3806503"/>
                </a:lnTo>
                <a:lnTo>
                  <a:pt x="0" y="3092671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9BC9C4F-CEB3-87B3-DF1D-2CA897E5D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11178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Espace réservé du texte 48">
            <a:extLst>
              <a:ext uri="{FF2B5EF4-FFF2-40B4-BE49-F238E27FC236}">
                <a16:creationId xmlns:a16="http://schemas.microsoft.com/office/drawing/2014/main" id="{3284ADCA-4DBF-E8E0-A92B-41727AAB62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6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4" name="Espace réservé du texte 65">
            <a:extLst>
              <a:ext uri="{FF2B5EF4-FFF2-40B4-BE49-F238E27FC236}">
                <a16:creationId xmlns:a16="http://schemas.microsoft.com/office/drawing/2014/main" id="{8AE89519-EAAF-3F6F-AD42-083BFF7778F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7775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FF3342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2277740C-6FF7-5E8D-67CE-D78CD5AB0D7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7775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6" name="Espace réservé du texte 36">
            <a:extLst>
              <a:ext uri="{FF2B5EF4-FFF2-40B4-BE49-F238E27FC236}">
                <a16:creationId xmlns:a16="http://schemas.microsoft.com/office/drawing/2014/main" id="{8FF1F9E4-F265-9592-5D9F-E94A9A1C575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3340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66" name="Espace réservé du texte 48">
            <a:extLst>
              <a:ext uri="{FF2B5EF4-FFF2-40B4-BE49-F238E27FC236}">
                <a16:creationId xmlns:a16="http://schemas.microsoft.com/office/drawing/2014/main" id="{C964B7FC-CEEF-63C2-EB14-7E32B03B5D0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417974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Espace réservé du texte 65">
            <a:extLst>
              <a:ext uri="{FF2B5EF4-FFF2-40B4-BE49-F238E27FC236}">
                <a16:creationId xmlns:a16="http://schemas.microsoft.com/office/drawing/2014/main" id="{55F0C4BA-7063-348D-49F0-8FE76C621A4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58372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FF3342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68" name="Espace réservé du texte 33">
            <a:extLst>
              <a:ext uri="{FF2B5EF4-FFF2-40B4-BE49-F238E27FC236}">
                <a16:creationId xmlns:a16="http://schemas.microsoft.com/office/drawing/2014/main" id="{ECD8D1B5-626D-1F00-0ED7-978F34D6F2E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758372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69" name="Espace réservé du texte 36">
            <a:extLst>
              <a:ext uri="{FF2B5EF4-FFF2-40B4-BE49-F238E27FC236}">
                <a16:creationId xmlns:a16="http://schemas.microsoft.com/office/drawing/2014/main" id="{41219D45-6974-E32A-5523-C9D1055851B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53937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0" name="Espace réservé du texte 48">
            <a:extLst>
              <a:ext uri="{FF2B5EF4-FFF2-40B4-BE49-F238E27FC236}">
                <a16:creationId xmlns:a16="http://schemas.microsoft.com/office/drawing/2014/main" id="{757EB912-3519-58D2-FD57-8F9482A2167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48572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1" name="Espace réservé du texte 65">
            <a:extLst>
              <a:ext uri="{FF2B5EF4-FFF2-40B4-BE49-F238E27FC236}">
                <a16:creationId xmlns:a16="http://schemas.microsoft.com/office/drawing/2014/main" id="{5FDAFE57-FD3D-E7E6-B1CF-B6D9153D82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588973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FF3342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4BEB4302-E3B3-3BED-5DE2-A42C5A27DEA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588973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73" name="Espace réservé du texte 36">
            <a:extLst>
              <a:ext uri="{FF2B5EF4-FFF2-40B4-BE49-F238E27FC236}">
                <a16:creationId xmlns:a16="http://schemas.microsoft.com/office/drawing/2014/main" id="{AA143527-DD2D-C114-626F-33BA3E9CC86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584538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4" name="Espace réservé du texte 48">
            <a:extLst>
              <a:ext uri="{FF2B5EF4-FFF2-40B4-BE49-F238E27FC236}">
                <a16:creationId xmlns:a16="http://schemas.microsoft.com/office/drawing/2014/main" id="{51BFB849-560E-44E7-1DF4-5E8F63746CA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079171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5" name="Espace réservé du texte 65">
            <a:extLst>
              <a:ext uri="{FF2B5EF4-FFF2-40B4-BE49-F238E27FC236}">
                <a16:creationId xmlns:a16="http://schemas.microsoft.com/office/drawing/2014/main" id="{CD876EB6-3631-D541-064C-9133EB0BDCA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19570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FF3342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76" name="Espace réservé du texte 33">
            <a:extLst>
              <a:ext uri="{FF2B5EF4-FFF2-40B4-BE49-F238E27FC236}">
                <a16:creationId xmlns:a16="http://schemas.microsoft.com/office/drawing/2014/main" id="{311DE364-4467-1DB9-78C3-8FE1F539961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419570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77" name="Espace réservé du texte 36">
            <a:extLst>
              <a:ext uri="{FF2B5EF4-FFF2-40B4-BE49-F238E27FC236}">
                <a16:creationId xmlns:a16="http://schemas.microsoft.com/office/drawing/2014/main" id="{884D1E42-008F-F350-774F-02741A95A34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15135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0" name="Espace réservé du texte 48">
            <a:extLst>
              <a:ext uri="{FF2B5EF4-FFF2-40B4-BE49-F238E27FC236}">
                <a16:creationId xmlns:a16="http://schemas.microsoft.com/office/drawing/2014/main" id="{AE2EA077-763B-0E8E-9FFF-DE94BCA410A5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87376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1" name="Espace réservé du texte 65">
            <a:extLst>
              <a:ext uri="{FF2B5EF4-FFF2-40B4-BE49-F238E27FC236}">
                <a16:creationId xmlns:a16="http://schemas.microsoft.com/office/drawing/2014/main" id="{46FAE055-FD22-963F-0C92-B72606418FD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27775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FF3342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82" name="Espace réservé du texte 33">
            <a:extLst>
              <a:ext uri="{FF2B5EF4-FFF2-40B4-BE49-F238E27FC236}">
                <a16:creationId xmlns:a16="http://schemas.microsoft.com/office/drawing/2014/main" id="{408CFC9D-89E5-C70D-CE39-0C100E80B97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27775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83" name="Espace réservé du texte 36">
            <a:extLst>
              <a:ext uri="{FF2B5EF4-FFF2-40B4-BE49-F238E27FC236}">
                <a16:creationId xmlns:a16="http://schemas.microsoft.com/office/drawing/2014/main" id="{61729810-EBDA-06D0-D6A2-3DCC55D5E8F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23340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4" name="Espace réservé du texte 48">
            <a:extLst>
              <a:ext uri="{FF2B5EF4-FFF2-40B4-BE49-F238E27FC236}">
                <a16:creationId xmlns:a16="http://schemas.microsoft.com/office/drawing/2014/main" id="{FDBFE555-B1B6-7756-0EF1-3507187A57FA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3417974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5" name="Espace réservé du texte 65">
            <a:extLst>
              <a:ext uri="{FF2B5EF4-FFF2-40B4-BE49-F238E27FC236}">
                <a16:creationId xmlns:a16="http://schemas.microsoft.com/office/drawing/2014/main" id="{95F562AA-65D8-D8CB-F5FF-78B6C31A192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58372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FF3342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86" name="Espace réservé du texte 33">
            <a:extLst>
              <a:ext uri="{FF2B5EF4-FFF2-40B4-BE49-F238E27FC236}">
                <a16:creationId xmlns:a16="http://schemas.microsoft.com/office/drawing/2014/main" id="{34BA5795-B2DE-EBF2-6B7B-198B445A504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758372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87" name="Espace réservé du texte 36">
            <a:extLst>
              <a:ext uri="{FF2B5EF4-FFF2-40B4-BE49-F238E27FC236}">
                <a16:creationId xmlns:a16="http://schemas.microsoft.com/office/drawing/2014/main" id="{67CDF6CB-B58E-4227-E1B1-E466E054112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753937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8" name="Espace réservé du texte 48">
            <a:extLst>
              <a:ext uri="{FF2B5EF4-FFF2-40B4-BE49-F238E27FC236}">
                <a16:creationId xmlns:a16="http://schemas.microsoft.com/office/drawing/2014/main" id="{C3B712C6-BC00-EEDA-30B3-21AC28A9A2D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6248572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9" name="Espace réservé du texte 65">
            <a:extLst>
              <a:ext uri="{FF2B5EF4-FFF2-40B4-BE49-F238E27FC236}">
                <a16:creationId xmlns:a16="http://schemas.microsoft.com/office/drawing/2014/main" id="{8BCDA8F1-4794-19E8-85D8-73084ADBEE3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588973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FF3342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90" name="Espace réservé du texte 33">
            <a:extLst>
              <a:ext uri="{FF2B5EF4-FFF2-40B4-BE49-F238E27FC236}">
                <a16:creationId xmlns:a16="http://schemas.microsoft.com/office/drawing/2014/main" id="{9F6CF1AE-535C-0793-52E4-B65C6F288496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588973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91" name="Espace réservé du texte 36">
            <a:extLst>
              <a:ext uri="{FF2B5EF4-FFF2-40B4-BE49-F238E27FC236}">
                <a16:creationId xmlns:a16="http://schemas.microsoft.com/office/drawing/2014/main" id="{CBBDECC6-44F3-B8F0-1841-497ABA43FBE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584538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2" name="Espace réservé du texte 48">
            <a:extLst>
              <a:ext uri="{FF2B5EF4-FFF2-40B4-BE49-F238E27FC236}">
                <a16:creationId xmlns:a16="http://schemas.microsoft.com/office/drawing/2014/main" id="{7D29B72D-496E-2A76-2B05-3DFCBD73AF99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9079171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Espace réservé du texte 65">
            <a:extLst>
              <a:ext uri="{FF2B5EF4-FFF2-40B4-BE49-F238E27FC236}">
                <a16:creationId xmlns:a16="http://schemas.microsoft.com/office/drawing/2014/main" id="{0F29B64F-2992-556E-7A76-0B9EEC10421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19570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FF3342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F0126086-4A90-1C9C-1640-78F7AF0D7617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9419570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95" name="Espace réservé du texte 36">
            <a:extLst>
              <a:ext uri="{FF2B5EF4-FFF2-40B4-BE49-F238E27FC236}">
                <a16:creationId xmlns:a16="http://schemas.microsoft.com/office/drawing/2014/main" id="{D366F2EE-4DAA-FF97-C0B0-22DD874D8B3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9415135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6" name="Espace réservé du texte 64">
            <a:extLst>
              <a:ext uri="{FF2B5EF4-FFF2-40B4-BE49-F238E27FC236}">
                <a16:creationId xmlns:a16="http://schemas.microsoft.com/office/drawing/2014/main" id="{9A755DE3-4F47-B789-3F75-F74DD2E49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674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8AD6380-B9F9-79EA-9997-5214B240A4D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559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cess long">
    <p:bg>
      <p:bgPr>
        <a:solidFill>
          <a:srgbClr val="EDCC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889708E7-BCF1-E893-84DD-AD808F3641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010"/>
          <a:stretch>
            <a:fillRect/>
          </a:stretch>
        </p:blipFill>
        <p:spPr>
          <a:xfrm rot="4500000">
            <a:off x="4885380" y="1839953"/>
            <a:ext cx="7396627" cy="3806503"/>
          </a:xfrm>
          <a:custGeom>
            <a:avLst/>
            <a:gdLst>
              <a:gd name="connsiteX0" fmla="*/ 0 w 7396627"/>
              <a:gd name="connsiteY0" fmla="*/ 1242908 h 3806503"/>
              <a:gd name="connsiteX1" fmla="*/ 333037 w 7396627"/>
              <a:gd name="connsiteY1" fmla="*/ 0 h 3806503"/>
              <a:gd name="connsiteX2" fmla="*/ 6890566 w 7396627"/>
              <a:gd name="connsiteY2" fmla="*/ 0 h 3806503"/>
              <a:gd name="connsiteX3" fmla="*/ 7396627 w 7396627"/>
              <a:gd name="connsiteY3" fmla="*/ 135599 h 3806503"/>
              <a:gd name="connsiteX4" fmla="*/ 6413011 w 7396627"/>
              <a:gd name="connsiteY4" fmla="*/ 3806503 h 3806503"/>
              <a:gd name="connsiteX5" fmla="*/ 2664059 w 7396627"/>
              <a:gd name="connsiteY5" fmla="*/ 3806503 h 3806503"/>
              <a:gd name="connsiteX6" fmla="*/ 0 w 7396627"/>
              <a:gd name="connsiteY6" fmla="*/ 3092671 h 380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96627" h="3806503">
                <a:moveTo>
                  <a:pt x="0" y="1242908"/>
                </a:moveTo>
                <a:lnTo>
                  <a:pt x="333037" y="0"/>
                </a:lnTo>
                <a:lnTo>
                  <a:pt x="6890566" y="0"/>
                </a:lnTo>
                <a:lnTo>
                  <a:pt x="7396627" y="135599"/>
                </a:lnTo>
                <a:lnTo>
                  <a:pt x="6413011" y="3806503"/>
                </a:lnTo>
                <a:lnTo>
                  <a:pt x="2664059" y="3806503"/>
                </a:lnTo>
                <a:lnTo>
                  <a:pt x="0" y="3092671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9BC9C4F-CEB3-87B3-DF1D-2CA897E5D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11178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Espace réservé du texte 48">
            <a:extLst>
              <a:ext uri="{FF2B5EF4-FFF2-40B4-BE49-F238E27FC236}">
                <a16:creationId xmlns:a16="http://schemas.microsoft.com/office/drawing/2014/main" id="{3284ADCA-4DBF-E8E0-A92B-41727AAB62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6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4" name="Espace réservé du texte 65">
            <a:extLst>
              <a:ext uri="{FF2B5EF4-FFF2-40B4-BE49-F238E27FC236}">
                <a16:creationId xmlns:a16="http://schemas.microsoft.com/office/drawing/2014/main" id="{8AE89519-EAAF-3F6F-AD42-083BFF7778F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7775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C16F61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2277740C-6FF7-5E8D-67CE-D78CD5AB0D7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7775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6" name="Espace réservé du texte 36">
            <a:extLst>
              <a:ext uri="{FF2B5EF4-FFF2-40B4-BE49-F238E27FC236}">
                <a16:creationId xmlns:a16="http://schemas.microsoft.com/office/drawing/2014/main" id="{8FF1F9E4-F265-9592-5D9F-E94A9A1C575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3340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66" name="Espace réservé du texte 48">
            <a:extLst>
              <a:ext uri="{FF2B5EF4-FFF2-40B4-BE49-F238E27FC236}">
                <a16:creationId xmlns:a16="http://schemas.microsoft.com/office/drawing/2014/main" id="{C964B7FC-CEEF-63C2-EB14-7E32B03B5D0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417974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Espace réservé du texte 65">
            <a:extLst>
              <a:ext uri="{FF2B5EF4-FFF2-40B4-BE49-F238E27FC236}">
                <a16:creationId xmlns:a16="http://schemas.microsoft.com/office/drawing/2014/main" id="{55F0C4BA-7063-348D-49F0-8FE76C621A4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58372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C16F61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68" name="Espace réservé du texte 33">
            <a:extLst>
              <a:ext uri="{FF2B5EF4-FFF2-40B4-BE49-F238E27FC236}">
                <a16:creationId xmlns:a16="http://schemas.microsoft.com/office/drawing/2014/main" id="{ECD8D1B5-626D-1F00-0ED7-978F34D6F2E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758372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69" name="Espace réservé du texte 36">
            <a:extLst>
              <a:ext uri="{FF2B5EF4-FFF2-40B4-BE49-F238E27FC236}">
                <a16:creationId xmlns:a16="http://schemas.microsoft.com/office/drawing/2014/main" id="{41219D45-6974-E32A-5523-C9D1055851B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53937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0" name="Espace réservé du texte 48">
            <a:extLst>
              <a:ext uri="{FF2B5EF4-FFF2-40B4-BE49-F238E27FC236}">
                <a16:creationId xmlns:a16="http://schemas.microsoft.com/office/drawing/2014/main" id="{757EB912-3519-58D2-FD57-8F9482A2167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48572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1" name="Espace réservé du texte 65">
            <a:extLst>
              <a:ext uri="{FF2B5EF4-FFF2-40B4-BE49-F238E27FC236}">
                <a16:creationId xmlns:a16="http://schemas.microsoft.com/office/drawing/2014/main" id="{5FDAFE57-FD3D-E7E6-B1CF-B6D9153D82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588973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C16F61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4BEB4302-E3B3-3BED-5DE2-A42C5A27DEA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588973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73" name="Espace réservé du texte 36">
            <a:extLst>
              <a:ext uri="{FF2B5EF4-FFF2-40B4-BE49-F238E27FC236}">
                <a16:creationId xmlns:a16="http://schemas.microsoft.com/office/drawing/2014/main" id="{AA143527-DD2D-C114-626F-33BA3E9CC86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584538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4" name="Espace réservé du texte 48">
            <a:extLst>
              <a:ext uri="{FF2B5EF4-FFF2-40B4-BE49-F238E27FC236}">
                <a16:creationId xmlns:a16="http://schemas.microsoft.com/office/drawing/2014/main" id="{51BFB849-560E-44E7-1DF4-5E8F63746CA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079171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5" name="Espace réservé du texte 65">
            <a:extLst>
              <a:ext uri="{FF2B5EF4-FFF2-40B4-BE49-F238E27FC236}">
                <a16:creationId xmlns:a16="http://schemas.microsoft.com/office/drawing/2014/main" id="{CD876EB6-3631-D541-064C-9133EB0BDCA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19570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C16F61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76" name="Espace réservé du texte 33">
            <a:extLst>
              <a:ext uri="{FF2B5EF4-FFF2-40B4-BE49-F238E27FC236}">
                <a16:creationId xmlns:a16="http://schemas.microsoft.com/office/drawing/2014/main" id="{311DE364-4467-1DB9-78C3-8FE1F539961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419570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77" name="Espace réservé du texte 36">
            <a:extLst>
              <a:ext uri="{FF2B5EF4-FFF2-40B4-BE49-F238E27FC236}">
                <a16:creationId xmlns:a16="http://schemas.microsoft.com/office/drawing/2014/main" id="{884D1E42-008F-F350-774F-02741A95A34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15135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0" name="Espace réservé du texte 48">
            <a:extLst>
              <a:ext uri="{FF2B5EF4-FFF2-40B4-BE49-F238E27FC236}">
                <a16:creationId xmlns:a16="http://schemas.microsoft.com/office/drawing/2014/main" id="{AE2EA077-763B-0E8E-9FFF-DE94BCA410A5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87376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1" name="Espace réservé du texte 65">
            <a:extLst>
              <a:ext uri="{FF2B5EF4-FFF2-40B4-BE49-F238E27FC236}">
                <a16:creationId xmlns:a16="http://schemas.microsoft.com/office/drawing/2014/main" id="{46FAE055-FD22-963F-0C92-B72606418FD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27775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C16F61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82" name="Espace réservé du texte 33">
            <a:extLst>
              <a:ext uri="{FF2B5EF4-FFF2-40B4-BE49-F238E27FC236}">
                <a16:creationId xmlns:a16="http://schemas.microsoft.com/office/drawing/2014/main" id="{408CFC9D-89E5-C70D-CE39-0C100E80B97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27775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83" name="Espace réservé du texte 36">
            <a:extLst>
              <a:ext uri="{FF2B5EF4-FFF2-40B4-BE49-F238E27FC236}">
                <a16:creationId xmlns:a16="http://schemas.microsoft.com/office/drawing/2014/main" id="{61729810-EBDA-06D0-D6A2-3DCC55D5E8F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23340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4" name="Espace réservé du texte 48">
            <a:extLst>
              <a:ext uri="{FF2B5EF4-FFF2-40B4-BE49-F238E27FC236}">
                <a16:creationId xmlns:a16="http://schemas.microsoft.com/office/drawing/2014/main" id="{FDBFE555-B1B6-7756-0EF1-3507187A57FA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3417974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5" name="Espace réservé du texte 65">
            <a:extLst>
              <a:ext uri="{FF2B5EF4-FFF2-40B4-BE49-F238E27FC236}">
                <a16:creationId xmlns:a16="http://schemas.microsoft.com/office/drawing/2014/main" id="{95F562AA-65D8-D8CB-F5FF-78B6C31A192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58372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C16F61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86" name="Espace réservé du texte 33">
            <a:extLst>
              <a:ext uri="{FF2B5EF4-FFF2-40B4-BE49-F238E27FC236}">
                <a16:creationId xmlns:a16="http://schemas.microsoft.com/office/drawing/2014/main" id="{34BA5795-B2DE-EBF2-6B7B-198B445A504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758372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87" name="Espace réservé du texte 36">
            <a:extLst>
              <a:ext uri="{FF2B5EF4-FFF2-40B4-BE49-F238E27FC236}">
                <a16:creationId xmlns:a16="http://schemas.microsoft.com/office/drawing/2014/main" id="{67CDF6CB-B58E-4227-E1B1-E466E054112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753937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8" name="Espace réservé du texte 48">
            <a:extLst>
              <a:ext uri="{FF2B5EF4-FFF2-40B4-BE49-F238E27FC236}">
                <a16:creationId xmlns:a16="http://schemas.microsoft.com/office/drawing/2014/main" id="{C3B712C6-BC00-EEDA-30B3-21AC28A9A2D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6248572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9" name="Espace réservé du texte 65">
            <a:extLst>
              <a:ext uri="{FF2B5EF4-FFF2-40B4-BE49-F238E27FC236}">
                <a16:creationId xmlns:a16="http://schemas.microsoft.com/office/drawing/2014/main" id="{8BCDA8F1-4794-19E8-85D8-73084ADBEE3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588973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C16F61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90" name="Espace réservé du texte 33">
            <a:extLst>
              <a:ext uri="{FF2B5EF4-FFF2-40B4-BE49-F238E27FC236}">
                <a16:creationId xmlns:a16="http://schemas.microsoft.com/office/drawing/2014/main" id="{9F6CF1AE-535C-0793-52E4-B65C6F288496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588973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91" name="Espace réservé du texte 36">
            <a:extLst>
              <a:ext uri="{FF2B5EF4-FFF2-40B4-BE49-F238E27FC236}">
                <a16:creationId xmlns:a16="http://schemas.microsoft.com/office/drawing/2014/main" id="{CBBDECC6-44F3-B8F0-1841-497ABA43FBE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584538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2" name="Espace réservé du texte 48">
            <a:extLst>
              <a:ext uri="{FF2B5EF4-FFF2-40B4-BE49-F238E27FC236}">
                <a16:creationId xmlns:a16="http://schemas.microsoft.com/office/drawing/2014/main" id="{7D29B72D-496E-2A76-2B05-3DFCBD73AF99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9079171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Espace réservé du texte 65">
            <a:extLst>
              <a:ext uri="{FF2B5EF4-FFF2-40B4-BE49-F238E27FC236}">
                <a16:creationId xmlns:a16="http://schemas.microsoft.com/office/drawing/2014/main" id="{0F29B64F-2992-556E-7A76-0B9EEC10421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19570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C16F61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F0126086-4A90-1C9C-1640-78F7AF0D7617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9419570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95" name="Espace réservé du texte 36">
            <a:extLst>
              <a:ext uri="{FF2B5EF4-FFF2-40B4-BE49-F238E27FC236}">
                <a16:creationId xmlns:a16="http://schemas.microsoft.com/office/drawing/2014/main" id="{D366F2EE-4DAA-FF97-C0B0-22DD874D8B3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9415135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6" name="Espace réservé du texte 64">
            <a:extLst>
              <a:ext uri="{FF2B5EF4-FFF2-40B4-BE49-F238E27FC236}">
                <a16:creationId xmlns:a16="http://schemas.microsoft.com/office/drawing/2014/main" id="{9A755DE3-4F47-B789-3F75-F74DD2E49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674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8AD6380-B9F9-79EA-9997-5214B240A4D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119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cess long">
    <p:bg>
      <p:bgPr>
        <a:solidFill>
          <a:srgbClr val="D0E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889708E7-BCF1-E893-84DD-AD808F3641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010"/>
          <a:stretch>
            <a:fillRect/>
          </a:stretch>
        </p:blipFill>
        <p:spPr>
          <a:xfrm rot="4500000">
            <a:off x="4885380" y="1839953"/>
            <a:ext cx="7396627" cy="3806503"/>
          </a:xfrm>
          <a:custGeom>
            <a:avLst/>
            <a:gdLst>
              <a:gd name="connsiteX0" fmla="*/ 0 w 7396627"/>
              <a:gd name="connsiteY0" fmla="*/ 1242908 h 3806503"/>
              <a:gd name="connsiteX1" fmla="*/ 333037 w 7396627"/>
              <a:gd name="connsiteY1" fmla="*/ 0 h 3806503"/>
              <a:gd name="connsiteX2" fmla="*/ 6890566 w 7396627"/>
              <a:gd name="connsiteY2" fmla="*/ 0 h 3806503"/>
              <a:gd name="connsiteX3" fmla="*/ 7396627 w 7396627"/>
              <a:gd name="connsiteY3" fmla="*/ 135599 h 3806503"/>
              <a:gd name="connsiteX4" fmla="*/ 6413011 w 7396627"/>
              <a:gd name="connsiteY4" fmla="*/ 3806503 h 3806503"/>
              <a:gd name="connsiteX5" fmla="*/ 2664059 w 7396627"/>
              <a:gd name="connsiteY5" fmla="*/ 3806503 h 3806503"/>
              <a:gd name="connsiteX6" fmla="*/ 0 w 7396627"/>
              <a:gd name="connsiteY6" fmla="*/ 3092671 h 380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96627" h="3806503">
                <a:moveTo>
                  <a:pt x="0" y="1242908"/>
                </a:moveTo>
                <a:lnTo>
                  <a:pt x="333037" y="0"/>
                </a:lnTo>
                <a:lnTo>
                  <a:pt x="6890566" y="0"/>
                </a:lnTo>
                <a:lnTo>
                  <a:pt x="7396627" y="135599"/>
                </a:lnTo>
                <a:lnTo>
                  <a:pt x="6413011" y="3806503"/>
                </a:lnTo>
                <a:lnTo>
                  <a:pt x="2664059" y="3806503"/>
                </a:lnTo>
                <a:lnTo>
                  <a:pt x="0" y="3092671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9BC9C4F-CEB3-87B3-DF1D-2CA897E5D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411178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Espace réservé du texte 48">
            <a:extLst>
              <a:ext uri="{FF2B5EF4-FFF2-40B4-BE49-F238E27FC236}">
                <a16:creationId xmlns:a16="http://schemas.microsoft.com/office/drawing/2014/main" id="{3284ADCA-4DBF-E8E0-A92B-41727AAB62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6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4" name="Espace réservé du texte 65">
            <a:extLst>
              <a:ext uri="{FF2B5EF4-FFF2-40B4-BE49-F238E27FC236}">
                <a16:creationId xmlns:a16="http://schemas.microsoft.com/office/drawing/2014/main" id="{8AE89519-EAAF-3F6F-AD42-083BFF7778F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7775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9998A5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2277740C-6FF7-5E8D-67CE-D78CD5AB0D7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7775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56" name="Espace réservé du texte 36">
            <a:extLst>
              <a:ext uri="{FF2B5EF4-FFF2-40B4-BE49-F238E27FC236}">
                <a16:creationId xmlns:a16="http://schemas.microsoft.com/office/drawing/2014/main" id="{8FF1F9E4-F265-9592-5D9F-E94A9A1C575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3340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66" name="Espace réservé du texte 48">
            <a:extLst>
              <a:ext uri="{FF2B5EF4-FFF2-40B4-BE49-F238E27FC236}">
                <a16:creationId xmlns:a16="http://schemas.microsoft.com/office/drawing/2014/main" id="{C964B7FC-CEEF-63C2-EB14-7E32B03B5D0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417974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Espace réservé du texte 65">
            <a:extLst>
              <a:ext uri="{FF2B5EF4-FFF2-40B4-BE49-F238E27FC236}">
                <a16:creationId xmlns:a16="http://schemas.microsoft.com/office/drawing/2014/main" id="{55F0C4BA-7063-348D-49F0-8FE76C621A4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58372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9998A5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68" name="Espace réservé du texte 33">
            <a:extLst>
              <a:ext uri="{FF2B5EF4-FFF2-40B4-BE49-F238E27FC236}">
                <a16:creationId xmlns:a16="http://schemas.microsoft.com/office/drawing/2014/main" id="{ECD8D1B5-626D-1F00-0ED7-978F34D6F2E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758372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69" name="Espace réservé du texte 36">
            <a:extLst>
              <a:ext uri="{FF2B5EF4-FFF2-40B4-BE49-F238E27FC236}">
                <a16:creationId xmlns:a16="http://schemas.microsoft.com/office/drawing/2014/main" id="{41219D45-6974-E32A-5523-C9D1055851B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53937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0" name="Espace réservé du texte 48">
            <a:extLst>
              <a:ext uri="{FF2B5EF4-FFF2-40B4-BE49-F238E27FC236}">
                <a16:creationId xmlns:a16="http://schemas.microsoft.com/office/drawing/2014/main" id="{757EB912-3519-58D2-FD57-8F9482A2167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48572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1" name="Espace réservé du texte 65">
            <a:extLst>
              <a:ext uri="{FF2B5EF4-FFF2-40B4-BE49-F238E27FC236}">
                <a16:creationId xmlns:a16="http://schemas.microsoft.com/office/drawing/2014/main" id="{5FDAFE57-FD3D-E7E6-B1CF-B6D9153D822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588973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9998A5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4BEB4302-E3B3-3BED-5DE2-A42C5A27DEA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588973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73" name="Espace réservé du texte 36">
            <a:extLst>
              <a:ext uri="{FF2B5EF4-FFF2-40B4-BE49-F238E27FC236}">
                <a16:creationId xmlns:a16="http://schemas.microsoft.com/office/drawing/2014/main" id="{AA143527-DD2D-C114-626F-33BA3E9CC86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584538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4" name="Espace réservé du texte 48">
            <a:extLst>
              <a:ext uri="{FF2B5EF4-FFF2-40B4-BE49-F238E27FC236}">
                <a16:creationId xmlns:a16="http://schemas.microsoft.com/office/drawing/2014/main" id="{51BFB849-560E-44E7-1DF4-5E8F63746CA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079171" y="1381991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5" name="Espace réservé du texte 65">
            <a:extLst>
              <a:ext uri="{FF2B5EF4-FFF2-40B4-BE49-F238E27FC236}">
                <a16:creationId xmlns:a16="http://schemas.microsoft.com/office/drawing/2014/main" id="{CD876EB6-3631-D541-064C-9133EB0BDCA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19570" y="1637061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9998A5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76" name="Espace réservé du texte 33">
            <a:extLst>
              <a:ext uri="{FF2B5EF4-FFF2-40B4-BE49-F238E27FC236}">
                <a16:creationId xmlns:a16="http://schemas.microsoft.com/office/drawing/2014/main" id="{311DE364-4467-1DB9-78C3-8FE1F539961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419570" y="2115088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77" name="Espace réservé du texte 36">
            <a:extLst>
              <a:ext uri="{FF2B5EF4-FFF2-40B4-BE49-F238E27FC236}">
                <a16:creationId xmlns:a16="http://schemas.microsoft.com/office/drawing/2014/main" id="{884D1E42-008F-F350-774F-02741A95A34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15135" y="2692141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0" name="Espace réservé du texte 48">
            <a:extLst>
              <a:ext uri="{FF2B5EF4-FFF2-40B4-BE49-F238E27FC236}">
                <a16:creationId xmlns:a16="http://schemas.microsoft.com/office/drawing/2014/main" id="{AE2EA077-763B-0E8E-9FFF-DE94BCA410A5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87376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1" name="Espace réservé du texte 65">
            <a:extLst>
              <a:ext uri="{FF2B5EF4-FFF2-40B4-BE49-F238E27FC236}">
                <a16:creationId xmlns:a16="http://schemas.microsoft.com/office/drawing/2014/main" id="{46FAE055-FD22-963F-0C92-B72606418FD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27775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9998A5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82" name="Espace réservé du texte 33">
            <a:extLst>
              <a:ext uri="{FF2B5EF4-FFF2-40B4-BE49-F238E27FC236}">
                <a16:creationId xmlns:a16="http://schemas.microsoft.com/office/drawing/2014/main" id="{408CFC9D-89E5-C70D-CE39-0C100E80B97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27775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83" name="Espace réservé du texte 36">
            <a:extLst>
              <a:ext uri="{FF2B5EF4-FFF2-40B4-BE49-F238E27FC236}">
                <a16:creationId xmlns:a16="http://schemas.microsoft.com/office/drawing/2014/main" id="{61729810-EBDA-06D0-D6A2-3DCC55D5E8F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23340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4" name="Espace réservé du texte 48">
            <a:extLst>
              <a:ext uri="{FF2B5EF4-FFF2-40B4-BE49-F238E27FC236}">
                <a16:creationId xmlns:a16="http://schemas.microsoft.com/office/drawing/2014/main" id="{FDBFE555-B1B6-7756-0EF1-3507187A57FA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3417974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5" name="Espace réservé du texte 65">
            <a:extLst>
              <a:ext uri="{FF2B5EF4-FFF2-40B4-BE49-F238E27FC236}">
                <a16:creationId xmlns:a16="http://schemas.microsoft.com/office/drawing/2014/main" id="{95F562AA-65D8-D8CB-F5FF-78B6C31A192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58372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9998A5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86" name="Espace réservé du texte 33">
            <a:extLst>
              <a:ext uri="{FF2B5EF4-FFF2-40B4-BE49-F238E27FC236}">
                <a16:creationId xmlns:a16="http://schemas.microsoft.com/office/drawing/2014/main" id="{34BA5795-B2DE-EBF2-6B7B-198B445A504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758372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87" name="Espace réservé du texte 36">
            <a:extLst>
              <a:ext uri="{FF2B5EF4-FFF2-40B4-BE49-F238E27FC236}">
                <a16:creationId xmlns:a16="http://schemas.microsoft.com/office/drawing/2014/main" id="{67CDF6CB-B58E-4227-E1B1-E466E054112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753937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8" name="Espace réservé du texte 48">
            <a:extLst>
              <a:ext uri="{FF2B5EF4-FFF2-40B4-BE49-F238E27FC236}">
                <a16:creationId xmlns:a16="http://schemas.microsoft.com/office/drawing/2014/main" id="{C3B712C6-BC00-EEDA-30B3-21AC28A9A2D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6248572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9" name="Espace réservé du texte 65">
            <a:extLst>
              <a:ext uri="{FF2B5EF4-FFF2-40B4-BE49-F238E27FC236}">
                <a16:creationId xmlns:a16="http://schemas.microsoft.com/office/drawing/2014/main" id="{8BCDA8F1-4794-19E8-85D8-73084ADBEE3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588973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9998A5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90" name="Espace réservé du texte 33">
            <a:extLst>
              <a:ext uri="{FF2B5EF4-FFF2-40B4-BE49-F238E27FC236}">
                <a16:creationId xmlns:a16="http://schemas.microsoft.com/office/drawing/2014/main" id="{9F6CF1AE-535C-0793-52E4-B65C6F288496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588973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91" name="Espace réservé du texte 36">
            <a:extLst>
              <a:ext uri="{FF2B5EF4-FFF2-40B4-BE49-F238E27FC236}">
                <a16:creationId xmlns:a16="http://schemas.microsoft.com/office/drawing/2014/main" id="{CBBDECC6-44F3-B8F0-1841-497ABA43FBE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584538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2" name="Espace réservé du texte 48">
            <a:extLst>
              <a:ext uri="{FF2B5EF4-FFF2-40B4-BE49-F238E27FC236}">
                <a16:creationId xmlns:a16="http://schemas.microsoft.com/office/drawing/2014/main" id="{7D29B72D-496E-2A76-2B05-3DFCBD73AF99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9079171" y="3972098"/>
            <a:ext cx="2525454" cy="2304464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Espace réservé du texte 65">
            <a:extLst>
              <a:ext uri="{FF2B5EF4-FFF2-40B4-BE49-F238E27FC236}">
                <a16:creationId xmlns:a16="http://schemas.microsoft.com/office/drawing/2014/main" id="{0F29B64F-2992-556E-7A76-0B9EEC10421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19570" y="4227168"/>
            <a:ext cx="925340" cy="312679"/>
          </a:xfrm>
          <a:prstGeom prst="roundRect">
            <a:avLst>
              <a:gd name="adj" fmla="val 50000"/>
            </a:avLst>
          </a:prstGeom>
          <a:solidFill>
            <a:srgbClr val="9998A5"/>
          </a:solidFill>
        </p:spPr>
        <p:txBody>
          <a:bodyPr wrap="none" tIns="0" rIns="0" bIns="36000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Paso 0</a:t>
            </a:r>
            <a:endParaRPr lang="en-US" dirty="0"/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F0126086-4A90-1C9C-1640-78F7AF0D7617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9419570" y="4705195"/>
            <a:ext cx="1915110" cy="450450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4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 err="1"/>
              <a:t>Aprovechar</a:t>
            </a:r>
            <a:r>
              <a:rPr lang="fr-FR" dirty="0"/>
              <a:t> los </a:t>
            </a:r>
            <a:r>
              <a:rPr lang="fr-FR" dirty="0" err="1"/>
              <a:t>marcos</a:t>
            </a:r>
            <a:r>
              <a:rPr lang="fr-FR" dirty="0"/>
              <a:t> </a:t>
            </a:r>
            <a:r>
              <a:rPr lang="fr-FR" dirty="0" err="1"/>
              <a:t>ágiles</a:t>
            </a:r>
            <a:endParaRPr lang="fr-FR" dirty="0"/>
          </a:p>
        </p:txBody>
      </p:sp>
      <p:sp>
        <p:nvSpPr>
          <p:cNvPr id="95" name="Espace réservé du texte 36">
            <a:extLst>
              <a:ext uri="{FF2B5EF4-FFF2-40B4-BE49-F238E27FC236}">
                <a16:creationId xmlns:a16="http://schemas.microsoft.com/office/drawing/2014/main" id="{D366F2EE-4DAA-FF97-C0B0-22DD874D8B3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9415135" y="5282248"/>
            <a:ext cx="1915110" cy="73686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6" name="Espace réservé du texte 64">
            <a:extLst>
              <a:ext uri="{FF2B5EF4-FFF2-40B4-BE49-F238E27FC236}">
                <a16:creationId xmlns:a16="http://schemas.microsoft.com/office/drawing/2014/main" id="{9A755DE3-4F47-B789-3F75-F74DD2E49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6743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8AD6380-B9F9-79EA-9997-5214B240A4D8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338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cess long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C226DF5-7118-4935-06C3-EC50A7819F62}"/>
              </a:ext>
            </a:extLst>
          </p:cNvPr>
          <p:cNvSpPr/>
          <p:nvPr userDrawn="1"/>
        </p:nvSpPr>
        <p:spPr>
          <a:xfrm>
            <a:off x="0" y="0"/>
            <a:ext cx="3227294" cy="6858000"/>
          </a:xfrm>
          <a:prstGeom prst="rect">
            <a:avLst/>
          </a:prstGeom>
          <a:solidFill>
            <a:srgbClr val="004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9BC9C4F-CEB3-87B3-DF1D-2CA897E5D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000" y="555840"/>
            <a:ext cx="2772000" cy="41117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tabla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8AD6380-B9F9-79EA-9997-5214B240A4D8}"/>
              </a:ext>
            </a:extLst>
          </p:cNvPr>
          <p:cNvSpPr txBox="1"/>
          <p:nvPr userDrawn="1"/>
        </p:nvSpPr>
        <p:spPr>
          <a:xfrm>
            <a:off x="2628000" y="6335830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Graphique 19">
            <a:extLst>
              <a:ext uri="{FF2B5EF4-FFF2-40B4-BE49-F238E27FC236}">
                <a16:creationId xmlns:a16="http://schemas.microsoft.com/office/drawing/2014/main" id="{4731D770-C666-121F-E5FB-A67F095F87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00" y="6335830"/>
            <a:ext cx="791140" cy="3092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043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cess long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C226DF5-7118-4935-06C3-EC50A7819F62}"/>
              </a:ext>
            </a:extLst>
          </p:cNvPr>
          <p:cNvSpPr/>
          <p:nvPr userDrawn="1"/>
        </p:nvSpPr>
        <p:spPr>
          <a:xfrm>
            <a:off x="0" y="0"/>
            <a:ext cx="3227294" cy="6858000"/>
          </a:xfrm>
          <a:prstGeom prst="rect">
            <a:avLst/>
          </a:prstGeom>
          <a:solidFill>
            <a:srgbClr val="003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9BC9C4F-CEB3-87B3-DF1D-2CA897E5D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000" y="555840"/>
            <a:ext cx="2772000" cy="41117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tabla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8AD6380-B9F9-79EA-9997-5214B240A4D8}"/>
              </a:ext>
            </a:extLst>
          </p:cNvPr>
          <p:cNvSpPr txBox="1"/>
          <p:nvPr userDrawn="1"/>
        </p:nvSpPr>
        <p:spPr>
          <a:xfrm>
            <a:off x="2628000" y="6335830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Graphique 19">
            <a:extLst>
              <a:ext uri="{FF2B5EF4-FFF2-40B4-BE49-F238E27FC236}">
                <a16:creationId xmlns:a16="http://schemas.microsoft.com/office/drawing/2014/main" id="{4731D770-C666-121F-E5FB-A67F095F87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00" y="6335830"/>
            <a:ext cx="791140" cy="3092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945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cess long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C226DF5-7118-4935-06C3-EC50A7819F62}"/>
              </a:ext>
            </a:extLst>
          </p:cNvPr>
          <p:cNvSpPr/>
          <p:nvPr userDrawn="1"/>
        </p:nvSpPr>
        <p:spPr>
          <a:xfrm>
            <a:off x="0" y="0"/>
            <a:ext cx="3227294" cy="6858000"/>
          </a:xfrm>
          <a:prstGeom prst="rect">
            <a:avLst/>
          </a:prstGeom>
          <a:solidFill>
            <a:srgbClr val="620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9BC9C4F-CEB3-87B3-DF1D-2CA897E5D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000" y="555840"/>
            <a:ext cx="2772000" cy="41117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tabla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8AD6380-B9F9-79EA-9997-5214B240A4D8}"/>
              </a:ext>
            </a:extLst>
          </p:cNvPr>
          <p:cNvSpPr txBox="1"/>
          <p:nvPr userDrawn="1"/>
        </p:nvSpPr>
        <p:spPr>
          <a:xfrm>
            <a:off x="2628000" y="6335830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Graphique 19">
            <a:extLst>
              <a:ext uri="{FF2B5EF4-FFF2-40B4-BE49-F238E27FC236}">
                <a16:creationId xmlns:a16="http://schemas.microsoft.com/office/drawing/2014/main" id="{4731D770-C666-121F-E5FB-A67F095F87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00" y="6335830"/>
            <a:ext cx="791140" cy="3092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971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ocess long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C226DF5-7118-4935-06C3-EC50A7819F62}"/>
              </a:ext>
            </a:extLst>
          </p:cNvPr>
          <p:cNvSpPr/>
          <p:nvPr userDrawn="1"/>
        </p:nvSpPr>
        <p:spPr>
          <a:xfrm>
            <a:off x="0" y="0"/>
            <a:ext cx="3227294" cy="6858000"/>
          </a:xfrm>
          <a:prstGeom prst="rect">
            <a:avLst/>
          </a:prstGeom>
          <a:solidFill>
            <a:srgbClr val="001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9BC9C4F-CEB3-87B3-DF1D-2CA897E5D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000" y="555840"/>
            <a:ext cx="2772000" cy="41117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tabla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8AD6380-B9F9-79EA-9997-5214B240A4D8}"/>
              </a:ext>
            </a:extLst>
          </p:cNvPr>
          <p:cNvSpPr txBox="1"/>
          <p:nvPr userDrawn="1"/>
        </p:nvSpPr>
        <p:spPr>
          <a:xfrm>
            <a:off x="2628000" y="6335830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Graphique 19">
            <a:extLst>
              <a:ext uri="{FF2B5EF4-FFF2-40B4-BE49-F238E27FC236}">
                <a16:creationId xmlns:a16="http://schemas.microsoft.com/office/drawing/2014/main" id="{4731D770-C666-121F-E5FB-A67F095F87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00" y="6335830"/>
            <a:ext cx="791140" cy="3092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455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cess long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C226DF5-7118-4935-06C3-EC50A7819F62}"/>
              </a:ext>
            </a:extLst>
          </p:cNvPr>
          <p:cNvSpPr/>
          <p:nvPr userDrawn="1"/>
        </p:nvSpPr>
        <p:spPr>
          <a:xfrm>
            <a:off x="0" y="0"/>
            <a:ext cx="3227294" cy="6858000"/>
          </a:xfrm>
          <a:prstGeom prst="rect">
            <a:avLst/>
          </a:prstGeom>
          <a:solidFill>
            <a:srgbClr val="385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9BC9C4F-CEB3-87B3-DF1D-2CA897E5D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000" y="555840"/>
            <a:ext cx="2772000" cy="41117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tabla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8AD6380-B9F9-79EA-9997-5214B240A4D8}"/>
              </a:ext>
            </a:extLst>
          </p:cNvPr>
          <p:cNvSpPr txBox="1"/>
          <p:nvPr userDrawn="1"/>
        </p:nvSpPr>
        <p:spPr>
          <a:xfrm>
            <a:off x="2628000" y="6335830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Graphique 19">
            <a:extLst>
              <a:ext uri="{FF2B5EF4-FFF2-40B4-BE49-F238E27FC236}">
                <a16:creationId xmlns:a16="http://schemas.microsoft.com/office/drawing/2014/main" id="{4731D770-C666-121F-E5FB-A67F095F87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00" y="6335830"/>
            <a:ext cx="791140" cy="3092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550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rocess long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C226DF5-7118-4935-06C3-EC50A7819F62}"/>
              </a:ext>
            </a:extLst>
          </p:cNvPr>
          <p:cNvSpPr/>
          <p:nvPr userDrawn="1"/>
        </p:nvSpPr>
        <p:spPr>
          <a:xfrm>
            <a:off x="0" y="0"/>
            <a:ext cx="3227294" cy="6858000"/>
          </a:xfrm>
          <a:prstGeom prst="rect">
            <a:avLst/>
          </a:prstGeom>
          <a:solidFill>
            <a:srgbClr val="6D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9BC9C4F-CEB3-87B3-DF1D-2CA897E5D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000" y="555840"/>
            <a:ext cx="2772000" cy="41117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tabla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8AD6380-B9F9-79EA-9997-5214B240A4D8}"/>
              </a:ext>
            </a:extLst>
          </p:cNvPr>
          <p:cNvSpPr txBox="1"/>
          <p:nvPr userDrawn="1"/>
        </p:nvSpPr>
        <p:spPr>
          <a:xfrm>
            <a:off x="2628000" y="6335830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Graphique 19">
            <a:extLst>
              <a:ext uri="{FF2B5EF4-FFF2-40B4-BE49-F238E27FC236}">
                <a16:creationId xmlns:a16="http://schemas.microsoft.com/office/drawing/2014/main" id="{4731D770-C666-121F-E5FB-A67F095F87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00" y="6335830"/>
            <a:ext cx="791140" cy="3092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705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cess long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C226DF5-7118-4935-06C3-EC50A7819F62}"/>
              </a:ext>
            </a:extLst>
          </p:cNvPr>
          <p:cNvSpPr/>
          <p:nvPr userDrawn="1"/>
        </p:nvSpPr>
        <p:spPr>
          <a:xfrm>
            <a:off x="0" y="0"/>
            <a:ext cx="3227294" cy="6858000"/>
          </a:xfrm>
          <a:prstGeom prst="rect">
            <a:avLst/>
          </a:prstGeom>
          <a:solidFill>
            <a:srgbClr val="876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9BC9C4F-CEB3-87B3-DF1D-2CA897E5D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000" y="555840"/>
            <a:ext cx="2772000" cy="41117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tabla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8AD6380-B9F9-79EA-9997-5214B240A4D8}"/>
              </a:ext>
            </a:extLst>
          </p:cNvPr>
          <p:cNvSpPr txBox="1"/>
          <p:nvPr userDrawn="1"/>
        </p:nvSpPr>
        <p:spPr>
          <a:xfrm>
            <a:off x="2628000" y="6335830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Graphique 19">
            <a:extLst>
              <a:ext uri="{FF2B5EF4-FFF2-40B4-BE49-F238E27FC236}">
                <a16:creationId xmlns:a16="http://schemas.microsoft.com/office/drawing/2014/main" id="{4731D770-C666-121F-E5FB-A67F095F87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00" y="6335830"/>
            <a:ext cx="791140" cy="3092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869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08AF77A-BB2C-39EE-4408-230A0BDF44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6566" y="1092200"/>
            <a:ext cx="1514059" cy="621900"/>
          </a:xfrm>
          <a:prstGeom prst="roundRect">
            <a:avLst>
              <a:gd name="adj" fmla="val 6331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 CLIENTE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1E5FFB92-5A86-3EF7-9193-63BCC2D9C3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698" y="1122396"/>
            <a:ext cx="1809752" cy="61431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35CF261-C76E-FB0F-B4DE-45EFCEBDCF59}"/>
              </a:ext>
            </a:extLst>
          </p:cNvPr>
          <p:cNvCxnSpPr>
            <a:cxnSpLocks/>
          </p:cNvCxnSpPr>
          <p:nvPr userDrawn="1"/>
        </p:nvCxnSpPr>
        <p:spPr>
          <a:xfrm>
            <a:off x="3089275" y="1122396"/>
            <a:ext cx="0" cy="604804"/>
          </a:xfrm>
          <a:prstGeom prst="line">
            <a:avLst/>
          </a:prstGeom>
          <a:ln cap="rnd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9">
            <a:extLst>
              <a:ext uri="{FF2B5EF4-FFF2-40B4-BE49-F238E27FC236}">
                <a16:creationId xmlns:a16="http://schemas.microsoft.com/office/drawing/2014/main" id="{3FB6175F-5029-FCE6-EC1C-3D28420FB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698" y="2668006"/>
            <a:ext cx="4542761" cy="1357894"/>
          </a:xfrm>
        </p:spPr>
        <p:txBody>
          <a:bodyPr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88DB07F7-A283-AE90-68FF-164DFEA69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698" y="4168901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en-US" dirty="0"/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63237260-E902-3AD5-DAAA-A621F55C9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8698" y="4902200"/>
            <a:ext cx="1195200" cy="352800"/>
          </a:xfrm>
          <a:prstGeom prst="roundRect">
            <a:avLst>
              <a:gd name="adj" fmla="val 7971"/>
            </a:avLst>
          </a:prstGeom>
          <a:solidFill>
            <a:schemeClr val="accent2"/>
          </a:solidFill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00/00/0000</a:t>
            </a:r>
            <a:endParaRPr lang="en-US" dirty="0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5CDD2F32-FB18-C99C-2DE6-0106354A65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" t="17765" r="14733" b="12468"/>
          <a:stretch/>
        </p:blipFill>
        <p:spPr>
          <a:xfrm>
            <a:off x="5107056" y="0"/>
            <a:ext cx="7084944" cy="6857999"/>
          </a:xfrm>
          <a:prstGeom prst="rect">
            <a:avLst/>
          </a:prstGeom>
        </p:spPr>
      </p:pic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5A4A63DD-53E4-DB06-42EC-E7A06611A7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8698" y="5635779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ID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831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rocess long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C226DF5-7118-4935-06C3-EC50A7819F62}"/>
              </a:ext>
            </a:extLst>
          </p:cNvPr>
          <p:cNvSpPr/>
          <p:nvPr userDrawn="1"/>
        </p:nvSpPr>
        <p:spPr>
          <a:xfrm>
            <a:off x="0" y="0"/>
            <a:ext cx="3227294" cy="6858000"/>
          </a:xfrm>
          <a:prstGeom prst="rect">
            <a:avLst/>
          </a:prstGeom>
          <a:solidFill>
            <a:srgbClr val="2D0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9BC9C4F-CEB3-87B3-DF1D-2CA897E5D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000" y="555840"/>
            <a:ext cx="2772000" cy="41117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tabla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8AD6380-B9F9-79EA-9997-5214B240A4D8}"/>
              </a:ext>
            </a:extLst>
          </p:cNvPr>
          <p:cNvSpPr txBox="1"/>
          <p:nvPr userDrawn="1"/>
        </p:nvSpPr>
        <p:spPr>
          <a:xfrm>
            <a:off x="2628000" y="6335830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Graphique 19">
            <a:extLst>
              <a:ext uri="{FF2B5EF4-FFF2-40B4-BE49-F238E27FC236}">
                <a16:creationId xmlns:a16="http://schemas.microsoft.com/office/drawing/2014/main" id="{4731D770-C666-121F-E5FB-A67F095F87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00" y="6335830"/>
            <a:ext cx="791140" cy="3092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704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rocess long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C226DF5-7118-4935-06C3-EC50A7819F62}"/>
              </a:ext>
            </a:extLst>
          </p:cNvPr>
          <p:cNvSpPr/>
          <p:nvPr userDrawn="1"/>
        </p:nvSpPr>
        <p:spPr>
          <a:xfrm>
            <a:off x="0" y="0"/>
            <a:ext cx="3227294" cy="6858000"/>
          </a:xfrm>
          <a:prstGeom prst="rect">
            <a:avLst/>
          </a:prstGeom>
          <a:solidFill>
            <a:srgbClr val="222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9BC9C4F-CEB3-87B3-DF1D-2CA897E5D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000" y="555840"/>
            <a:ext cx="2772000" cy="41117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tabla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8AD6380-B9F9-79EA-9997-5214B240A4D8}"/>
              </a:ext>
            </a:extLst>
          </p:cNvPr>
          <p:cNvSpPr txBox="1"/>
          <p:nvPr userDrawn="1"/>
        </p:nvSpPr>
        <p:spPr>
          <a:xfrm>
            <a:off x="2628000" y="6335830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Graphique 19">
            <a:extLst>
              <a:ext uri="{FF2B5EF4-FFF2-40B4-BE49-F238E27FC236}">
                <a16:creationId xmlns:a16="http://schemas.microsoft.com/office/drawing/2014/main" id="{4731D770-C666-121F-E5FB-A67F095F87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00" y="6335830"/>
            <a:ext cx="791140" cy="3092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792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rocess long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C226DF5-7118-4935-06C3-EC50A7819F62}"/>
              </a:ext>
            </a:extLst>
          </p:cNvPr>
          <p:cNvSpPr/>
          <p:nvPr userDrawn="1"/>
        </p:nvSpPr>
        <p:spPr>
          <a:xfrm>
            <a:off x="0" y="0"/>
            <a:ext cx="3227294" cy="6858000"/>
          </a:xfrm>
          <a:prstGeom prst="rect">
            <a:avLst/>
          </a:prstGeom>
          <a:solidFill>
            <a:srgbClr val="733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9BC9C4F-CEB3-87B3-DF1D-2CA897E5D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000" y="555840"/>
            <a:ext cx="2772000" cy="41117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tabla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8AD6380-B9F9-79EA-9997-5214B240A4D8}"/>
              </a:ext>
            </a:extLst>
          </p:cNvPr>
          <p:cNvSpPr txBox="1"/>
          <p:nvPr userDrawn="1"/>
        </p:nvSpPr>
        <p:spPr>
          <a:xfrm>
            <a:off x="2628000" y="6335830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Graphique 19">
            <a:extLst>
              <a:ext uri="{FF2B5EF4-FFF2-40B4-BE49-F238E27FC236}">
                <a16:creationId xmlns:a16="http://schemas.microsoft.com/office/drawing/2014/main" id="{4731D770-C666-121F-E5FB-A67F095F87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00" y="6335830"/>
            <a:ext cx="791140" cy="3092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49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rocess long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C226DF5-7118-4935-06C3-EC50A7819F62}"/>
              </a:ext>
            </a:extLst>
          </p:cNvPr>
          <p:cNvSpPr/>
          <p:nvPr userDrawn="1"/>
        </p:nvSpPr>
        <p:spPr>
          <a:xfrm>
            <a:off x="0" y="0"/>
            <a:ext cx="3227294" cy="6858000"/>
          </a:xfrm>
          <a:prstGeom prst="rect">
            <a:avLst/>
          </a:prstGeom>
          <a:solidFill>
            <a:srgbClr val="A5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9BC9C4F-CEB3-87B3-DF1D-2CA897E5D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000" y="555840"/>
            <a:ext cx="2772000" cy="411178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tabla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8AD6380-B9F9-79EA-9997-5214B240A4D8}"/>
              </a:ext>
            </a:extLst>
          </p:cNvPr>
          <p:cNvSpPr txBox="1"/>
          <p:nvPr userDrawn="1"/>
        </p:nvSpPr>
        <p:spPr>
          <a:xfrm>
            <a:off x="2628000" y="6335830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Graphique 19">
            <a:extLst>
              <a:ext uri="{FF2B5EF4-FFF2-40B4-BE49-F238E27FC236}">
                <a16:creationId xmlns:a16="http://schemas.microsoft.com/office/drawing/2014/main" id="{4731D770-C666-121F-E5FB-A67F095F87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000" y="6335830"/>
            <a:ext cx="791140" cy="3092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019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bg>
      <p:bgPr>
        <a:solidFill>
          <a:srgbClr val="A1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Espace réservé du texte 48">
            <a:extLst>
              <a:ext uri="{FF2B5EF4-FFF2-40B4-BE49-F238E27FC236}">
                <a16:creationId xmlns:a16="http://schemas.microsoft.com/office/drawing/2014/main" id="{2826198F-1FC1-636C-0319-6C4B1665E0B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6448" y="2114706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4" name="Espace réservé du texte 48">
            <a:extLst>
              <a:ext uri="{FF2B5EF4-FFF2-40B4-BE49-F238E27FC236}">
                <a16:creationId xmlns:a16="http://schemas.microsoft.com/office/drawing/2014/main" id="{3C80AB03-C053-C417-9353-AC113C9F176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 flipH="1">
            <a:off x="575998" y="2114706"/>
            <a:ext cx="100450" cy="1282390"/>
          </a:xfrm>
          <a:solidFill>
            <a:srgbClr val="009EAA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6693EDDB-8E55-B79A-663C-C055042A2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5281"/>
          <a:stretch/>
        </p:blipFill>
        <p:spPr>
          <a:xfrm>
            <a:off x="0" y="301971"/>
            <a:ext cx="2204382" cy="1647513"/>
          </a:xfrm>
          <a:prstGeom prst="rect">
            <a:avLst/>
          </a:prstGeom>
        </p:spPr>
      </p:pic>
      <p:pic>
        <p:nvPicPr>
          <p:cNvPr id="67" name="Graphique 66">
            <a:extLst>
              <a:ext uri="{FF2B5EF4-FFF2-40B4-BE49-F238E27FC236}">
                <a16:creationId xmlns:a16="http://schemas.microsoft.com/office/drawing/2014/main" id="{C5575CD1-B8E4-4140-00F2-B7F5721808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3500000" flipH="1">
            <a:off x="1289329" y="4663041"/>
            <a:ext cx="3852434" cy="2035662"/>
          </a:xfrm>
          <a:custGeom>
            <a:avLst/>
            <a:gdLst>
              <a:gd name="connsiteX0" fmla="*/ 0 w 3852434"/>
              <a:gd name="connsiteY0" fmla="*/ 2035662 h 2035662"/>
              <a:gd name="connsiteX1" fmla="*/ 3852434 w 3852434"/>
              <a:gd name="connsiteY1" fmla="*/ 2035662 h 2035662"/>
              <a:gd name="connsiteX2" fmla="*/ 3852434 w 3852434"/>
              <a:gd name="connsiteY2" fmla="*/ 1786846 h 2035662"/>
              <a:gd name="connsiteX3" fmla="*/ 3756656 w 3852434"/>
              <a:gd name="connsiteY3" fmla="*/ 1882625 h 2035662"/>
              <a:gd name="connsiteX4" fmla="*/ 3027628 w 3852434"/>
              <a:gd name="connsiteY4" fmla="*/ 1153598 h 2035662"/>
              <a:gd name="connsiteX5" fmla="*/ 3377161 w 3852434"/>
              <a:gd name="connsiteY5" fmla="*/ 804065 h 2035662"/>
              <a:gd name="connsiteX6" fmla="*/ 2573096 w 3852434"/>
              <a:gd name="connsiteY6" fmla="*/ 0 h 2035662"/>
              <a:gd name="connsiteX7" fmla="*/ 0 w 3852434"/>
              <a:gd name="connsiteY7" fmla="*/ 0 h 203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2434" h="2035662">
                <a:moveTo>
                  <a:pt x="0" y="2035662"/>
                </a:moveTo>
                <a:lnTo>
                  <a:pt x="3852434" y="2035662"/>
                </a:lnTo>
                <a:lnTo>
                  <a:pt x="3852434" y="1786846"/>
                </a:lnTo>
                <a:lnTo>
                  <a:pt x="3756656" y="1882625"/>
                </a:lnTo>
                <a:lnTo>
                  <a:pt x="3027628" y="1153598"/>
                </a:lnTo>
                <a:lnTo>
                  <a:pt x="3377161" y="804065"/>
                </a:lnTo>
                <a:lnTo>
                  <a:pt x="257309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8" name="Espace réservé du texte 64">
            <a:extLst>
              <a:ext uri="{FF2B5EF4-FFF2-40B4-BE49-F238E27FC236}">
                <a16:creationId xmlns:a16="http://schemas.microsoft.com/office/drawing/2014/main" id="{EF651F96-51EC-FFBD-84EA-6F5AB736BC3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75998" y="6410639"/>
            <a:ext cx="402986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71" name="Espace réservé du texte 33">
            <a:extLst>
              <a:ext uri="{FF2B5EF4-FFF2-40B4-BE49-F238E27FC236}">
                <a16:creationId xmlns:a16="http://schemas.microsoft.com/office/drawing/2014/main" id="{961073B6-C5FF-AB67-6AD3-54DC723A7F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37451" y="2425291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72" name="Espace réservé du texte 36">
            <a:extLst>
              <a:ext uri="{FF2B5EF4-FFF2-40B4-BE49-F238E27FC236}">
                <a16:creationId xmlns:a16="http://schemas.microsoft.com/office/drawing/2014/main" id="{773811A9-8ED4-201A-7F52-A87381F425C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733017" y="2734602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6" name="Espace réservé pour une image  5">
            <a:extLst>
              <a:ext uri="{FF2B5EF4-FFF2-40B4-BE49-F238E27FC236}">
                <a16:creationId xmlns:a16="http://schemas.microsoft.com/office/drawing/2014/main" id="{E9C75EC9-23A7-D573-E62A-18D9527918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8522" y="2444501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7" name="Espace réservé du texte 48">
            <a:extLst>
              <a:ext uri="{FF2B5EF4-FFF2-40B4-BE49-F238E27FC236}">
                <a16:creationId xmlns:a16="http://schemas.microsoft.com/office/drawing/2014/main" id="{C43CDD7B-FC80-AD83-0241-B4FF6AE75C6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706686" y="1315349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8" name="Espace réservé du texte 48">
            <a:extLst>
              <a:ext uri="{FF2B5EF4-FFF2-40B4-BE49-F238E27FC236}">
                <a16:creationId xmlns:a16="http://schemas.microsoft.com/office/drawing/2014/main" id="{F7FEDA17-DC26-BAC1-A48B-7D7CB894944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 flipH="1">
            <a:off x="4606236" y="1315349"/>
            <a:ext cx="100450" cy="1282390"/>
          </a:xfrm>
          <a:solidFill>
            <a:srgbClr val="009EAA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9" name="Espace réservé du texte 33">
            <a:extLst>
              <a:ext uri="{FF2B5EF4-FFF2-40B4-BE49-F238E27FC236}">
                <a16:creationId xmlns:a16="http://schemas.microsoft.com/office/drawing/2014/main" id="{292C6E01-5DDA-AF81-E13A-5DCE9FB7000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767689" y="1619756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90" name="Espace réservé du texte 36">
            <a:extLst>
              <a:ext uri="{FF2B5EF4-FFF2-40B4-BE49-F238E27FC236}">
                <a16:creationId xmlns:a16="http://schemas.microsoft.com/office/drawing/2014/main" id="{B856695C-F1EC-FB8B-5B72-15050558E55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763255" y="1929067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1" name="Espace réservé pour une image  5">
            <a:extLst>
              <a:ext uri="{FF2B5EF4-FFF2-40B4-BE49-F238E27FC236}">
                <a16:creationId xmlns:a16="http://schemas.microsoft.com/office/drawing/2014/main" id="{EA9E41B4-DBF0-3A3E-47D4-15C73F96A201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4928760" y="1645144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2" name="Espace réservé du texte 48">
            <a:extLst>
              <a:ext uri="{FF2B5EF4-FFF2-40B4-BE49-F238E27FC236}">
                <a16:creationId xmlns:a16="http://schemas.microsoft.com/office/drawing/2014/main" id="{17167549-140F-5236-5655-CA1CD831E66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706686" y="279098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Espace réservé du texte 48">
            <a:extLst>
              <a:ext uri="{FF2B5EF4-FFF2-40B4-BE49-F238E27FC236}">
                <a16:creationId xmlns:a16="http://schemas.microsoft.com/office/drawing/2014/main" id="{AB3BE3CB-1E3D-AB4D-DE74-A205130011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 flipH="1">
            <a:off x="4606236" y="2790980"/>
            <a:ext cx="100450" cy="1282390"/>
          </a:xfrm>
          <a:solidFill>
            <a:srgbClr val="009EAA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836C0296-6286-AD2F-0A8D-E086543A5AC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767689" y="3088515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95" name="Espace réservé du texte 36">
            <a:extLst>
              <a:ext uri="{FF2B5EF4-FFF2-40B4-BE49-F238E27FC236}">
                <a16:creationId xmlns:a16="http://schemas.microsoft.com/office/drawing/2014/main" id="{FF834E90-7538-CE3D-7822-F14E7B8751A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763255" y="3397826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6" name="Espace réservé pour une image  5">
            <a:extLst>
              <a:ext uri="{FF2B5EF4-FFF2-40B4-BE49-F238E27FC236}">
                <a16:creationId xmlns:a16="http://schemas.microsoft.com/office/drawing/2014/main" id="{C707CEE2-0554-C117-C3F7-E048682F83D4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4928760" y="312077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7" name="Espace réservé du texte 48">
            <a:extLst>
              <a:ext uri="{FF2B5EF4-FFF2-40B4-BE49-F238E27FC236}">
                <a16:creationId xmlns:a16="http://schemas.microsoft.com/office/drawing/2014/main" id="{FF42987D-E7D2-6B6A-E47F-BFED4A5D192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706686" y="426661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8" name="Espace réservé du texte 48">
            <a:extLst>
              <a:ext uri="{FF2B5EF4-FFF2-40B4-BE49-F238E27FC236}">
                <a16:creationId xmlns:a16="http://schemas.microsoft.com/office/drawing/2014/main" id="{0C35437D-7564-C688-7694-C7234F7D09FF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 flipH="1">
            <a:off x="4606236" y="4266610"/>
            <a:ext cx="100450" cy="1282390"/>
          </a:xfrm>
          <a:solidFill>
            <a:srgbClr val="009EAA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9" name="Espace réservé du texte 33">
            <a:extLst>
              <a:ext uri="{FF2B5EF4-FFF2-40B4-BE49-F238E27FC236}">
                <a16:creationId xmlns:a16="http://schemas.microsoft.com/office/drawing/2014/main" id="{B525B38C-D9A4-449F-1DD7-3F4D97073B6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767689" y="4564839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00" name="Espace réservé du texte 36">
            <a:extLst>
              <a:ext uri="{FF2B5EF4-FFF2-40B4-BE49-F238E27FC236}">
                <a16:creationId xmlns:a16="http://schemas.microsoft.com/office/drawing/2014/main" id="{8F2E59F5-9522-AABC-157C-7B00F7823B8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763255" y="4874150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1" name="Espace réservé pour une image  5">
            <a:extLst>
              <a:ext uri="{FF2B5EF4-FFF2-40B4-BE49-F238E27FC236}">
                <a16:creationId xmlns:a16="http://schemas.microsoft.com/office/drawing/2014/main" id="{78B5CB59-FE31-CE22-9415-53A32C5D29CE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4928760" y="459640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2" name="Espace réservé du texte 48">
            <a:extLst>
              <a:ext uri="{FF2B5EF4-FFF2-40B4-BE49-F238E27FC236}">
                <a16:creationId xmlns:a16="http://schemas.microsoft.com/office/drawing/2014/main" id="{9ADA4335-97CF-45E0-6D9E-52246BB63A24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724799" y="583072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3" name="Espace réservé du texte 48">
            <a:extLst>
              <a:ext uri="{FF2B5EF4-FFF2-40B4-BE49-F238E27FC236}">
                <a16:creationId xmlns:a16="http://schemas.microsoft.com/office/drawing/2014/main" id="{9E37253D-74F5-87EF-14F4-06475A6456FB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 flipH="1">
            <a:off x="8624349" y="583072"/>
            <a:ext cx="100450" cy="1282390"/>
          </a:xfrm>
          <a:solidFill>
            <a:srgbClr val="009EAA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4" name="Espace réservé du texte 33">
            <a:extLst>
              <a:ext uri="{FF2B5EF4-FFF2-40B4-BE49-F238E27FC236}">
                <a16:creationId xmlns:a16="http://schemas.microsoft.com/office/drawing/2014/main" id="{C140C4B0-29BC-4113-FB4A-0E9C7FF7B4D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785802" y="881301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05" name="Espace réservé du texte 36">
            <a:extLst>
              <a:ext uri="{FF2B5EF4-FFF2-40B4-BE49-F238E27FC236}">
                <a16:creationId xmlns:a16="http://schemas.microsoft.com/office/drawing/2014/main" id="{EC3F6BB0-1D56-16FA-0FAD-E083B259CF54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781368" y="1190612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6" name="Espace réservé pour une image  5">
            <a:extLst>
              <a:ext uri="{FF2B5EF4-FFF2-40B4-BE49-F238E27FC236}">
                <a16:creationId xmlns:a16="http://schemas.microsoft.com/office/drawing/2014/main" id="{9753F8DB-CEB9-21B6-0335-672E9593E56E}"/>
              </a:ext>
            </a:extLst>
          </p:cNvPr>
          <p:cNvSpPr>
            <a:spLocks noGrp="1"/>
          </p:cNvSpPr>
          <p:nvPr>
            <p:ph type="pic" sz="quarter" idx="64"/>
          </p:nvPr>
        </p:nvSpPr>
        <p:spPr>
          <a:xfrm>
            <a:off x="8946873" y="912867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7" name="Espace réservé du texte 48">
            <a:extLst>
              <a:ext uri="{FF2B5EF4-FFF2-40B4-BE49-F238E27FC236}">
                <a16:creationId xmlns:a16="http://schemas.microsoft.com/office/drawing/2014/main" id="{BC396A98-1DD8-615A-79A3-271554385A3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24799" y="205369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8" name="Espace réservé du texte 48">
            <a:extLst>
              <a:ext uri="{FF2B5EF4-FFF2-40B4-BE49-F238E27FC236}">
                <a16:creationId xmlns:a16="http://schemas.microsoft.com/office/drawing/2014/main" id="{EC315AAA-85D6-F441-53D1-FAFAC7271ADC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 flipH="1">
            <a:off x="8624349" y="2053690"/>
            <a:ext cx="100450" cy="1282390"/>
          </a:xfrm>
          <a:solidFill>
            <a:srgbClr val="009EAA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9" name="Espace réservé du texte 33">
            <a:extLst>
              <a:ext uri="{FF2B5EF4-FFF2-40B4-BE49-F238E27FC236}">
                <a16:creationId xmlns:a16="http://schemas.microsoft.com/office/drawing/2014/main" id="{4B443F1F-B6DE-E215-595E-33A064CC88D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785802" y="2362416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10" name="Espace réservé du texte 36">
            <a:extLst>
              <a:ext uri="{FF2B5EF4-FFF2-40B4-BE49-F238E27FC236}">
                <a16:creationId xmlns:a16="http://schemas.microsoft.com/office/drawing/2014/main" id="{AAC6C679-471F-C2E3-72E3-7C3B17940C0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781368" y="2671727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7978E1D3-C64E-C333-EF6F-CD4174ABCAD1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8946873" y="238348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2" name="Espace réservé du texte 48">
            <a:extLst>
              <a:ext uri="{FF2B5EF4-FFF2-40B4-BE49-F238E27FC236}">
                <a16:creationId xmlns:a16="http://schemas.microsoft.com/office/drawing/2014/main" id="{A52C7C4C-30D5-567B-B3BA-3C7BB1EFE1C1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8724799" y="3524308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3" name="Espace réservé du texte 48">
            <a:extLst>
              <a:ext uri="{FF2B5EF4-FFF2-40B4-BE49-F238E27FC236}">
                <a16:creationId xmlns:a16="http://schemas.microsoft.com/office/drawing/2014/main" id="{B0D20DB4-ED84-28A9-2586-6478B6EC2851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 flipH="1">
            <a:off x="8624349" y="3524308"/>
            <a:ext cx="100450" cy="1282390"/>
          </a:xfrm>
          <a:solidFill>
            <a:srgbClr val="009EAA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4" name="Espace réservé du texte 33">
            <a:extLst>
              <a:ext uri="{FF2B5EF4-FFF2-40B4-BE49-F238E27FC236}">
                <a16:creationId xmlns:a16="http://schemas.microsoft.com/office/drawing/2014/main" id="{9001E7F8-68C0-723D-7423-926CFD7CC1E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9785802" y="3826384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15" name="Espace réservé du texte 36">
            <a:extLst>
              <a:ext uri="{FF2B5EF4-FFF2-40B4-BE49-F238E27FC236}">
                <a16:creationId xmlns:a16="http://schemas.microsoft.com/office/drawing/2014/main" id="{C9C371D2-1099-917F-49BB-DC9F977B765B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9781368" y="4135695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16" name="Espace réservé pour une image  5">
            <a:extLst>
              <a:ext uri="{FF2B5EF4-FFF2-40B4-BE49-F238E27FC236}">
                <a16:creationId xmlns:a16="http://schemas.microsoft.com/office/drawing/2014/main" id="{8C0A3E8D-CBA9-7CFE-C709-74CA943B999F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946873" y="3854103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7" name="Espace réservé du texte 48">
            <a:extLst>
              <a:ext uri="{FF2B5EF4-FFF2-40B4-BE49-F238E27FC236}">
                <a16:creationId xmlns:a16="http://schemas.microsoft.com/office/drawing/2014/main" id="{2BE92AB3-D890-5D8B-3506-D1F0E066345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8724799" y="4994926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8" name="Espace réservé du texte 48">
            <a:extLst>
              <a:ext uri="{FF2B5EF4-FFF2-40B4-BE49-F238E27FC236}">
                <a16:creationId xmlns:a16="http://schemas.microsoft.com/office/drawing/2014/main" id="{DCEAE28E-A259-3625-98E5-DF8535C6D6C8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 flipH="1">
            <a:off x="8624349" y="4994926"/>
            <a:ext cx="100450" cy="1282390"/>
          </a:xfrm>
          <a:solidFill>
            <a:srgbClr val="009EAA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9" name="Espace réservé du texte 33">
            <a:extLst>
              <a:ext uri="{FF2B5EF4-FFF2-40B4-BE49-F238E27FC236}">
                <a16:creationId xmlns:a16="http://schemas.microsoft.com/office/drawing/2014/main" id="{69831117-0D25-5B86-31A7-C1F9390FC55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9785802" y="5293155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20" name="Espace réservé du texte 36">
            <a:extLst>
              <a:ext uri="{FF2B5EF4-FFF2-40B4-BE49-F238E27FC236}">
                <a16:creationId xmlns:a16="http://schemas.microsoft.com/office/drawing/2014/main" id="{FE2BDCCA-274C-8D4F-7CC9-C113C73549E5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9781368" y="5602466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21" name="Espace réservé pour une image  5">
            <a:extLst>
              <a:ext uri="{FF2B5EF4-FFF2-40B4-BE49-F238E27FC236}">
                <a16:creationId xmlns:a16="http://schemas.microsoft.com/office/drawing/2014/main" id="{3E091D0A-CF79-CD67-8359-674CDA7E32BE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8946873" y="5324721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2" name="Titre 1">
            <a:extLst>
              <a:ext uri="{FF2B5EF4-FFF2-40B4-BE49-F238E27FC236}">
                <a16:creationId xmlns:a16="http://schemas.microsoft.com/office/drawing/2014/main" id="{6CDA8924-5510-D0C2-B775-C40558F6C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2"/>
            <a:ext cx="7025495" cy="386464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F2D2112D-8484-69F1-FE14-0999665739AA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603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low chart">
    <p:bg>
      <p:bgPr>
        <a:solidFill>
          <a:srgbClr val="B3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Espace réservé du texte 48">
            <a:extLst>
              <a:ext uri="{FF2B5EF4-FFF2-40B4-BE49-F238E27FC236}">
                <a16:creationId xmlns:a16="http://schemas.microsoft.com/office/drawing/2014/main" id="{2826198F-1FC1-636C-0319-6C4B1665E0B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6448" y="2114706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4" name="Espace réservé du texte 48">
            <a:extLst>
              <a:ext uri="{FF2B5EF4-FFF2-40B4-BE49-F238E27FC236}">
                <a16:creationId xmlns:a16="http://schemas.microsoft.com/office/drawing/2014/main" id="{3C80AB03-C053-C417-9353-AC113C9F176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 flipH="1">
            <a:off x="575998" y="2114706"/>
            <a:ext cx="100450" cy="1282390"/>
          </a:xfrm>
          <a:solidFill>
            <a:srgbClr val="007BEA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6693EDDB-8E55-B79A-663C-C055042A2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5281"/>
          <a:stretch/>
        </p:blipFill>
        <p:spPr>
          <a:xfrm>
            <a:off x="0" y="301971"/>
            <a:ext cx="2204382" cy="1647513"/>
          </a:xfrm>
          <a:prstGeom prst="rect">
            <a:avLst/>
          </a:prstGeom>
        </p:spPr>
      </p:pic>
      <p:pic>
        <p:nvPicPr>
          <p:cNvPr id="67" name="Graphique 66">
            <a:extLst>
              <a:ext uri="{FF2B5EF4-FFF2-40B4-BE49-F238E27FC236}">
                <a16:creationId xmlns:a16="http://schemas.microsoft.com/office/drawing/2014/main" id="{C5575CD1-B8E4-4140-00F2-B7F5721808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3500000" flipH="1">
            <a:off x="1289329" y="4663041"/>
            <a:ext cx="3852434" cy="2035662"/>
          </a:xfrm>
          <a:custGeom>
            <a:avLst/>
            <a:gdLst>
              <a:gd name="connsiteX0" fmla="*/ 0 w 3852434"/>
              <a:gd name="connsiteY0" fmla="*/ 2035662 h 2035662"/>
              <a:gd name="connsiteX1" fmla="*/ 3852434 w 3852434"/>
              <a:gd name="connsiteY1" fmla="*/ 2035662 h 2035662"/>
              <a:gd name="connsiteX2" fmla="*/ 3852434 w 3852434"/>
              <a:gd name="connsiteY2" fmla="*/ 1786846 h 2035662"/>
              <a:gd name="connsiteX3" fmla="*/ 3756656 w 3852434"/>
              <a:gd name="connsiteY3" fmla="*/ 1882625 h 2035662"/>
              <a:gd name="connsiteX4" fmla="*/ 3027628 w 3852434"/>
              <a:gd name="connsiteY4" fmla="*/ 1153598 h 2035662"/>
              <a:gd name="connsiteX5" fmla="*/ 3377161 w 3852434"/>
              <a:gd name="connsiteY5" fmla="*/ 804065 h 2035662"/>
              <a:gd name="connsiteX6" fmla="*/ 2573096 w 3852434"/>
              <a:gd name="connsiteY6" fmla="*/ 0 h 2035662"/>
              <a:gd name="connsiteX7" fmla="*/ 0 w 3852434"/>
              <a:gd name="connsiteY7" fmla="*/ 0 h 203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2434" h="2035662">
                <a:moveTo>
                  <a:pt x="0" y="2035662"/>
                </a:moveTo>
                <a:lnTo>
                  <a:pt x="3852434" y="2035662"/>
                </a:lnTo>
                <a:lnTo>
                  <a:pt x="3852434" y="1786846"/>
                </a:lnTo>
                <a:lnTo>
                  <a:pt x="3756656" y="1882625"/>
                </a:lnTo>
                <a:lnTo>
                  <a:pt x="3027628" y="1153598"/>
                </a:lnTo>
                <a:lnTo>
                  <a:pt x="3377161" y="804065"/>
                </a:lnTo>
                <a:lnTo>
                  <a:pt x="257309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8" name="Espace réservé du texte 64">
            <a:extLst>
              <a:ext uri="{FF2B5EF4-FFF2-40B4-BE49-F238E27FC236}">
                <a16:creationId xmlns:a16="http://schemas.microsoft.com/office/drawing/2014/main" id="{EF651F96-51EC-FFBD-84EA-6F5AB736BC3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75998" y="6410639"/>
            <a:ext cx="402986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71" name="Espace réservé du texte 33">
            <a:extLst>
              <a:ext uri="{FF2B5EF4-FFF2-40B4-BE49-F238E27FC236}">
                <a16:creationId xmlns:a16="http://schemas.microsoft.com/office/drawing/2014/main" id="{961073B6-C5FF-AB67-6AD3-54DC723A7F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37451" y="2425291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72" name="Espace réservé du texte 36">
            <a:extLst>
              <a:ext uri="{FF2B5EF4-FFF2-40B4-BE49-F238E27FC236}">
                <a16:creationId xmlns:a16="http://schemas.microsoft.com/office/drawing/2014/main" id="{773811A9-8ED4-201A-7F52-A87381F425C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733017" y="2734602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6" name="Espace réservé pour une image  5">
            <a:extLst>
              <a:ext uri="{FF2B5EF4-FFF2-40B4-BE49-F238E27FC236}">
                <a16:creationId xmlns:a16="http://schemas.microsoft.com/office/drawing/2014/main" id="{E9C75EC9-23A7-D573-E62A-18D9527918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8522" y="2444501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7" name="Espace réservé du texte 48">
            <a:extLst>
              <a:ext uri="{FF2B5EF4-FFF2-40B4-BE49-F238E27FC236}">
                <a16:creationId xmlns:a16="http://schemas.microsoft.com/office/drawing/2014/main" id="{C43CDD7B-FC80-AD83-0241-B4FF6AE75C6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706686" y="1315349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8" name="Espace réservé du texte 48">
            <a:extLst>
              <a:ext uri="{FF2B5EF4-FFF2-40B4-BE49-F238E27FC236}">
                <a16:creationId xmlns:a16="http://schemas.microsoft.com/office/drawing/2014/main" id="{F7FEDA17-DC26-BAC1-A48B-7D7CB894944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 flipH="1">
            <a:off x="4606236" y="1315349"/>
            <a:ext cx="100450" cy="1282390"/>
          </a:xfrm>
          <a:solidFill>
            <a:srgbClr val="007BEA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9" name="Espace réservé du texte 33">
            <a:extLst>
              <a:ext uri="{FF2B5EF4-FFF2-40B4-BE49-F238E27FC236}">
                <a16:creationId xmlns:a16="http://schemas.microsoft.com/office/drawing/2014/main" id="{292C6E01-5DDA-AF81-E13A-5DCE9FB7000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767689" y="1619756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90" name="Espace réservé du texte 36">
            <a:extLst>
              <a:ext uri="{FF2B5EF4-FFF2-40B4-BE49-F238E27FC236}">
                <a16:creationId xmlns:a16="http://schemas.microsoft.com/office/drawing/2014/main" id="{B856695C-F1EC-FB8B-5B72-15050558E55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763255" y="1929067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1" name="Espace réservé pour une image  5">
            <a:extLst>
              <a:ext uri="{FF2B5EF4-FFF2-40B4-BE49-F238E27FC236}">
                <a16:creationId xmlns:a16="http://schemas.microsoft.com/office/drawing/2014/main" id="{EA9E41B4-DBF0-3A3E-47D4-15C73F96A201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4928760" y="1645144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2" name="Espace réservé du texte 48">
            <a:extLst>
              <a:ext uri="{FF2B5EF4-FFF2-40B4-BE49-F238E27FC236}">
                <a16:creationId xmlns:a16="http://schemas.microsoft.com/office/drawing/2014/main" id="{17167549-140F-5236-5655-CA1CD831E66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706686" y="279098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Espace réservé du texte 48">
            <a:extLst>
              <a:ext uri="{FF2B5EF4-FFF2-40B4-BE49-F238E27FC236}">
                <a16:creationId xmlns:a16="http://schemas.microsoft.com/office/drawing/2014/main" id="{AB3BE3CB-1E3D-AB4D-DE74-A205130011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 flipH="1">
            <a:off x="4606236" y="2790980"/>
            <a:ext cx="100450" cy="1282390"/>
          </a:xfrm>
          <a:solidFill>
            <a:srgbClr val="007BEA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836C0296-6286-AD2F-0A8D-E086543A5AC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767689" y="3088515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95" name="Espace réservé du texte 36">
            <a:extLst>
              <a:ext uri="{FF2B5EF4-FFF2-40B4-BE49-F238E27FC236}">
                <a16:creationId xmlns:a16="http://schemas.microsoft.com/office/drawing/2014/main" id="{FF834E90-7538-CE3D-7822-F14E7B8751A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763255" y="3397826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6" name="Espace réservé pour une image  5">
            <a:extLst>
              <a:ext uri="{FF2B5EF4-FFF2-40B4-BE49-F238E27FC236}">
                <a16:creationId xmlns:a16="http://schemas.microsoft.com/office/drawing/2014/main" id="{C707CEE2-0554-C117-C3F7-E048682F83D4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4928760" y="312077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7" name="Espace réservé du texte 48">
            <a:extLst>
              <a:ext uri="{FF2B5EF4-FFF2-40B4-BE49-F238E27FC236}">
                <a16:creationId xmlns:a16="http://schemas.microsoft.com/office/drawing/2014/main" id="{FF42987D-E7D2-6B6A-E47F-BFED4A5D192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706686" y="426661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8" name="Espace réservé du texte 48">
            <a:extLst>
              <a:ext uri="{FF2B5EF4-FFF2-40B4-BE49-F238E27FC236}">
                <a16:creationId xmlns:a16="http://schemas.microsoft.com/office/drawing/2014/main" id="{0C35437D-7564-C688-7694-C7234F7D09FF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 flipH="1">
            <a:off x="4606236" y="4266610"/>
            <a:ext cx="100450" cy="1282390"/>
          </a:xfrm>
          <a:solidFill>
            <a:srgbClr val="007BEA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9" name="Espace réservé du texte 33">
            <a:extLst>
              <a:ext uri="{FF2B5EF4-FFF2-40B4-BE49-F238E27FC236}">
                <a16:creationId xmlns:a16="http://schemas.microsoft.com/office/drawing/2014/main" id="{B525B38C-D9A4-449F-1DD7-3F4D97073B6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767689" y="4564839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00" name="Espace réservé du texte 36">
            <a:extLst>
              <a:ext uri="{FF2B5EF4-FFF2-40B4-BE49-F238E27FC236}">
                <a16:creationId xmlns:a16="http://schemas.microsoft.com/office/drawing/2014/main" id="{8F2E59F5-9522-AABC-157C-7B00F7823B8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763255" y="4874150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1" name="Espace réservé pour une image  5">
            <a:extLst>
              <a:ext uri="{FF2B5EF4-FFF2-40B4-BE49-F238E27FC236}">
                <a16:creationId xmlns:a16="http://schemas.microsoft.com/office/drawing/2014/main" id="{78B5CB59-FE31-CE22-9415-53A32C5D29CE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4928760" y="459640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2" name="Espace réservé du texte 48">
            <a:extLst>
              <a:ext uri="{FF2B5EF4-FFF2-40B4-BE49-F238E27FC236}">
                <a16:creationId xmlns:a16="http://schemas.microsoft.com/office/drawing/2014/main" id="{9ADA4335-97CF-45E0-6D9E-52246BB63A24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724799" y="583072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3" name="Espace réservé du texte 48">
            <a:extLst>
              <a:ext uri="{FF2B5EF4-FFF2-40B4-BE49-F238E27FC236}">
                <a16:creationId xmlns:a16="http://schemas.microsoft.com/office/drawing/2014/main" id="{9E37253D-74F5-87EF-14F4-06475A6456FB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 flipH="1">
            <a:off x="8624349" y="583072"/>
            <a:ext cx="100450" cy="1282390"/>
          </a:xfrm>
          <a:solidFill>
            <a:srgbClr val="007BEA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4" name="Espace réservé du texte 33">
            <a:extLst>
              <a:ext uri="{FF2B5EF4-FFF2-40B4-BE49-F238E27FC236}">
                <a16:creationId xmlns:a16="http://schemas.microsoft.com/office/drawing/2014/main" id="{C140C4B0-29BC-4113-FB4A-0E9C7FF7B4D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785802" y="881301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05" name="Espace réservé du texte 36">
            <a:extLst>
              <a:ext uri="{FF2B5EF4-FFF2-40B4-BE49-F238E27FC236}">
                <a16:creationId xmlns:a16="http://schemas.microsoft.com/office/drawing/2014/main" id="{EC3F6BB0-1D56-16FA-0FAD-E083B259CF54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781368" y="1190612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6" name="Espace réservé pour une image  5">
            <a:extLst>
              <a:ext uri="{FF2B5EF4-FFF2-40B4-BE49-F238E27FC236}">
                <a16:creationId xmlns:a16="http://schemas.microsoft.com/office/drawing/2014/main" id="{9753F8DB-CEB9-21B6-0335-672E9593E56E}"/>
              </a:ext>
            </a:extLst>
          </p:cNvPr>
          <p:cNvSpPr>
            <a:spLocks noGrp="1"/>
          </p:cNvSpPr>
          <p:nvPr>
            <p:ph type="pic" sz="quarter" idx="64"/>
          </p:nvPr>
        </p:nvSpPr>
        <p:spPr>
          <a:xfrm>
            <a:off x="8946873" y="912867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7" name="Espace réservé du texte 48">
            <a:extLst>
              <a:ext uri="{FF2B5EF4-FFF2-40B4-BE49-F238E27FC236}">
                <a16:creationId xmlns:a16="http://schemas.microsoft.com/office/drawing/2014/main" id="{BC396A98-1DD8-615A-79A3-271554385A3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24799" y="205369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8" name="Espace réservé du texte 48">
            <a:extLst>
              <a:ext uri="{FF2B5EF4-FFF2-40B4-BE49-F238E27FC236}">
                <a16:creationId xmlns:a16="http://schemas.microsoft.com/office/drawing/2014/main" id="{EC315AAA-85D6-F441-53D1-FAFAC7271ADC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 flipH="1">
            <a:off x="8624349" y="2053690"/>
            <a:ext cx="100450" cy="1282390"/>
          </a:xfrm>
          <a:solidFill>
            <a:srgbClr val="007BEA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9" name="Espace réservé du texte 33">
            <a:extLst>
              <a:ext uri="{FF2B5EF4-FFF2-40B4-BE49-F238E27FC236}">
                <a16:creationId xmlns:a16="http://schemas.microsoft.com/office/drawing/2014/main" id="{4B443F1F-B6DE-E215-595E-33A064CC88D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785802" y="2362416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10" name="Espace réservé du texte 36">
            <a:extLst>
              <a:ext uri="{FF2B5EF4-FFF2-40B4-BE49-F238E27FC236}">
                <a16:creationId xmlns:a16="http://schemas.microsoft.com/office/drawing/2014/main" id="{AAC6C679-471F-C2E3-72E3-7C3B17940C0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781368" y="2671727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7978E1D3-C64E-C333-EF6F-CD4174ABCAD1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8946873" y="238348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2" name="Espace réservé du texte 48">
            <a:extLst>
              <a:ext uri="{FF2B5EF4-FFF2-40B4-BE49-F238E27FC236}">
                <a16:creationId xmlns:a16="http://schemas.microsoft.com/office/drawing/2014/main" id="{A52C7C4C-30D5-567B-B3BA-3C7BB1EFE1C1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8724799" y="3524308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3" name="Espace réservé du texte 48">
            <a:extLst>
              <a:ext uri="{FF2B5EF4-FFF2-40B4-BE49-F238E27FC236}">
                <a16:creationId xmlns:a16="http://schemas.microsoft.com/office/drawing/2014/main" id="{B0D20DB4-ED84-28A9-2586-6478B6EC2851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 flipH="1">
            <a:off x="8624349" y="3524308"/>
            <a:ext cx="100450" cy="1282390"/>
          </a:xfrm>
          <a:solidFill>
            <a:srgbClr val="007BEA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4" name="Espace réservé du texte 33">
            <a:extLst>
              <a:ext uri="{FF2B5EF4-FFF2-40B4-BE49-F238E27FC236}">
                <a16:creationId xmlns:a16="http://schemas.microsoft.com/office/drawing/2014/main" id="{9001E7F8-68C0-723D-7423-926CFD7CC1E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9785802" y="3826384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15" name="Espace réservé du texte 36">
            <a:extLst>
              <a:ext uri="{FF2B5EF4-FFF2-40B4-BE49-F238E27FC236}">
                <a16:creationId xmlns:a16="http://schemas.microsoft.com/office/drawing/2014/main" id="{C9C371D2-1099-917F-49BB-DC9F977B765B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9781368" y="4135695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16" name="Espace réservé pour une image  5">
            <a:extLst>
              <a:ext uri="{FF2B5EF4-FFF2-40B4-BE49-F238E27FC236}">
                <a16:creationId xmlns:a16="http://schemas.microsoft.com/office/drawing/2014/main" id="{8C0A3E8D-CBA9-7CFE-C709-74CA943B999F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946873" y="3854103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7" name="Espace réservé du texte 48">
            <a:extLst>
              <a:ext uri="{FF2B5EF4-FFF2-40B4-BE49-F238E27FC236}">
                <a16:creationId xmlns:a16="http://schemas.microsoft.com/office/drawing/2014/main" id="{2BE92AB3-D890-5D8B-3506-D1F0E066345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8724799" y="4994926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8" name="Espace réservé du texte 48">
            <a:extLst>
              <a:ext uri="{FF2B5EF4-FFF2-40B4-BE49-F238E27FC236}">
                <a16:creationId xmlns:a16="http://schemas.microsoft.com/office/drawing/2014/main" id="{DCEAE28E-A259-3625-98E5-DF8535C6D6C8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 flipH="1">
            <a:off x="8624349" y="4994926"/>
            <a:ext cx="100450" cy="1282390"/>
          </a:xfrm>
          <a:solidFill>
            <a:srgbClr val="007BEA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9" name="Espace réservé du texte 33">
            <a:extLst>
              <a:ext uri="{FF2B5EF4-FFF2-40B4-BE49-F238E27FC236}">
                <a16:creationId xmlns:a16="http://schemas.microsoft.com/office/drawing/2014/main" id="{69831117-0D25-5B86-31A7-C1F9390FC55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9785802" y="5293155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20" name="Espace réservé du texte 36">
            <a:extLst>
              <a:ext uri="{FF2B5EF4-FFF2-40B4-BE49-F238E27FC236}">
                <a16:creationId xmlns:a16="http://schemas.microsoft.com/office/drawing/2014/main" id="{FE2BDCCA-274C-8D4F-7CC9-C113C73549E5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9781368" y="5602466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21" name="Espace réservé pour une image  5">
            <a:extLst>
              <a:ext uri="{FF2B5EF4-FFF2-40B4-BE49-F238E27FC236}">
                <a16:creationId xmlns:a16="http://schemas.microsoft.com/office/drawing/2014/main" id="{3E091D0A-CF79-CD67-8359-674CDA7E32BE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8946873" y="5324721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2" name="Titre 1">
            <a:extLst>
              <a:ext uri="{FF2B5EF4-FFF2-40B4-BE49-F238E27FC236}">
                <a16:creationId xmlns:a16="http://schemas.microsoft.com/office/drawing/2014/main" id="{6CDA8924-5510-D0C2-B775-C40558F6C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2"/>
            <a:ext cx="7025495" cy="386464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F2D2112D-8484-69F1-FE14-0999665739AA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065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low chart">
    <p:bg>
      <p:bgPr>
        <a:solidFill>
          <a:srgbClr val="FFEF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Espace réservé du texte 48">
            <a:extLst>
              <a:ext uri="{FF2B5EF4-FFF2-40B4-BE49-F238E27FC236}">
                <a16:creationId xmlns:a16="http://schemas.microsoft.com/office/drawing/2014/main" id="{2826198F-1FC1-636C-0319-6C4B1665E0B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6448" y="2114706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4" name="Espace réservé du texte 48">
            <a:extLst>
              <a:ext uri="{FF2B5EF4-FFF2-40B4-BE49-F238E27FC236}">
                <a16:creationId xmlns:a16="http://schemas.microsoft.com/office/drawing/2014/main" id="{3C80AB03-C053-C417-9353-AC113C9F176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 flipH="1">
            <a:off x="575998" y="2114706"/>
            <a:ext cx="100450" cy="1282390"/>
          </a:xfrm>
          <a:solidFill>
            <a:srgbClr val="FFB93E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6693EDDB-8E55-B79A-663C-C055042A2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5281"/>
          <a:stretch/>
        </p:blipFill>
        <p:spPr>
          <a:xfrm>
            <a:off x="0" y="301971"/>
            <a:ext cx="2204382" cy="1647513"/>
          </a:xfrm>
          <a:prstGeom prst="rect">
            <a:avLst/>
          </a:prstGeom>
        </p:spPr>
      </p:pic>
      <p:pic>
        <p:nvPicPr>
          <p:cNvPr id="67" name="Graphique 66">
            <a:extLst>
              <a:ext uri="{FF2B5EF4-FFF2-40B4-BE49-F238E27FC236}">
                <a16:creationId xmlns:a16="http://schemas.microsoft.com/office/drawing/2014/main" id="{C5575CD1-B8E4-4140-00F2-B7F5721808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3500000" flipH="1">
            <a:off x="1289329" y="4663041"/>
            <a:ext cx="3852434" cy="2035662"/>
          </a:xfrm>
          <a:custGeom>
            <a:avLst/>
            <a:gdLst>
              <a:gd name="connsiteX0" fmla="*/ 0 w 3852434"/>
              <a:gd name="connsiteY0" fmla="*/ 2035662 h 2035662"/>
              <a:gd name="connsiteX1" fmla="*/ 3852434 w 3852434"/>
              <a:gd name="connsiteY1" fmla="*/ 2035662 h 2035662"/>
              <a:gd name="connsiteX2" fmla="*/ 3852434 w 3852434"/>
              <a:gd name="connsiteY2" fmla="*/ 1786846 h 2035662"/>
              <a:gd name="connsiteX3" fmla="*/ 3756656 w 3852434"/>
              <a:gd name="connsiteY3" fmla="*/ 1882625 h 2035662"/>
              <a:gd name="connsiteX4" fmla="*/ 3027628 w 3852434"/>
              <a:gd name="connsiteY4" fmla="*/ 1153598 h 2035662"/>
              <a:gd name="connsiteX5" fmla="*/ 3377161 w 3852434"/>
              <a:gd name="connsiteY5" fmla="*/ 804065 h 2035662"/>
              <a:gd name="connsiteX6" fmla="*/ 2573096 w 3852434"/>
              <a:gd name="connsiteY6" fmla="*/ 0 h 2035662"/>
              <a:gd name="connsiteX7" fmla="*/ 0 w 3852434"/>
              <a:gd name="connsiteY7" fmla="*/ 0 h 203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2434" h="2035662">
                <a:moveTo>
                  <a:pt x="0" y="2035662"/>
                </a:moveTo>
                <a:lnTo>
                  <a:pt x="3852434" y="2035662"/>
                </a:lnTo>
                <a:lnTo>
                  <a:pt x="3852434" y="1786846"/>
                </a:lnTo>
                <a:lnTo>
                  <a:pt x="3756656" y="1882625"/>
                </a:lnTo>
                <a:lnTo>
                  <a:pt x="3027628" y="1153598"/>
                </a:lnTo>
                <a:lnTo>
                  <a:pt x="3377161" y="804065"/>
                </a:lnTo>
                <a:lnTo>
                  <a:pt x="257309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8" name="Espace réservé du texte 64">
            <a:extLst>
              <a:ext uri="{FF2B5EF4-FFF2-40B4-BE49-F238E27FC236}">
                <a16:creationId xmlns:a16="http://schemas.microsoft.com/office/drawing/2014/main" id="{EF651F96-51EC-FFBD-84EA-6F5AB736BC3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75998" y="6410639"/>
            <a:ext cx="402986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71" name="Espace réservé du texte 33">
            <a:extLst>
              <a:ext uri="{FF2B5EF4-FFF2-40B4-BE49-F238E27FC236}">
                <a16:creationId xmlns:a16="http://schemas.microsoft.com/office/drawing/2014/main" id="{961073B6-C5FF-AB67-6AD3-54DC723A7F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37451" y="2425291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72" name="Espace réservé du texte 36">
            <a:extLst>
              <a:ext uri="{FF2B5EF4-FFF2-40B4-BE49-F238E27FC236}">
                <a16:creationId xmlns:a16="http://schemas.microsoft.com/office/drawing/2014/main" id="{773811A9-8ED4-201A-7F52-A87381F425C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733017" y="2734602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6" name="Espace réservé pour une image  5">
            <a:extLst>
              <a:ext uri="{FF2B5EF4-FFF2-40B4-BE49-F238E27FC236}">
                <a16:creationId xmlns:a16="http://schemas.microsoft.com/office/drawing/2014/main" id="{E9C75EC9-23A7-D573-E62A-18D9527918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8522" y="2444501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7" name="Espace réservé du texte 48">
            <a:extLst>
              <a:ext uri="{FF2B5EF4-FFF2-40B4-BE49-F238E27FC236}">
                <a16:creationId xmlns:a16="http://schemas.microsoft.com/office/drawing/2014/main" id="{C43CDD7B-FC80-AD83-0241-B4FF6AE75C6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706686" y="1315349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8" name="Espace réservé du texte 48">
            <a:extLst>
              <a:ext uri="{FF2B5EF4-FFF2-40B4-BE49-F238E27FC236}">
                <a16:creationId xmlns:a16="http://schemas.microsoft.com/office/drawing/2014/main" id="{F7FEDA17-DC26-BAC1-A48B-7D7CB894944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 flipH="1">
            <a:off x="4606236" y="1315349"/>
            <a:ext cx="100450" cy="1282390"/>
          </a:xfrm>
          <a:solidFill>
            <a:srgbClr val="FFB93E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9" name="Espace réservé du texte 33">
            <a:extLst>
              <a:ext uri="{FF2B5EF4-FFF2-40B4-BE49-F238E27FC236}">
                <a16:creationId xmlns:a16="http://schemas.microsoft.com/office/drawing/2014/main" id="{292C6E01-5DDA-AF81-E13A-5DCE9FB7000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767689" y="1619756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90" name="Espace réservé du texte 36">
            <a:extLst>
              <a:ext uri="{FF2B5EF4-FFF2-40B4-BE49-F238E27FC236}">
                <a16:creationId xmlns:a16="http://schemas.microsoft.com/office/drawing/2014/main" id="{B856695C-F1EC-FB8B-5B72-15050558E55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763255" y="1929067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1" name="Espace réservé pour une image  5">
            <a:extLst>
              <a:ext uri="{FF2B5EF4-FFF2-40B4-BE49-F238E27FC236}">
                <a16:creationId xmlns:a16="http://schemas.microsoft.com/office/drawing/2014/main" id="{EA9E41B4-DBF0-3A3E-47D4-15C73F96A201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4928760" y="1645144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2" name="Espace réservé du texte 48">
            <a:extLst>
              <a:ext uri="{FF2B5EF4-FFF2-40B4-BE49-F238E27FC236}">
                <a16:creationId xmlns:a16="http://schemas.microsoft.com/office/drawing/2014/main" id="{17167549-140F-5236-5655-CA1CD831E66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706686" y="279098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Espace réservé du texte 48">
            <a:extLst>
              <a:ext uri="{FF2B5EF4-FFF2-40B4-BE49-F238E27FC236}">
                <a16:creationId xmlns:a16="http://schemas.microsoft.com/office/drawing/2014/main" id="{AB3BE3CB-1E3D-AB4D-DE74-A205130011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 flipH="1">
            <a:off x="4606236" y="2790980"/>
            <a:ext cx="100450" cy="1282390"/>
          </a:xfrm>
          <a:solidFill>
            <a:srgbClr val="FFB93E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836C0296-6286-AD2F-0A8D-E086543A5AC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767689" y="3088515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95" name="Espace réservé du texte 36">
            <a:extLst>
              <a:ext uri="{FF2B5EF4-FFF2-40B4-BE49-F238E27FC236}">
                <a16:creationId xmlns:a16="http://schemas.microsoft.com/office/drawing/2014/main" id="{FF834E90-7538-CE3D-7822-F14E7B8751A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763255" y="3397826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6" name="Espace réservé pour une image  5">
            <a:extLst>
              <a:ext uri="{FF2B5EF4-FFF2-40B4-BE49-F238E27FC236}">
                <a16:creationId xmlns:a16="http://schemas.microsoft.com/office/drawing/2014/main" id="{C707CEE2-0554-C117-C3F7-E048682F83D4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4928760" y="312077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7" name="Espace réservé du texte 48">
            <a:extLst>
              <a:ext uri="{FF2B5EF4-FFF2-40B4-BE49-F238E27FC236}">
                <a16:creationId xmlns:a16="http://schemas.microsoft.com/office/drawing/2014/main" id="{FF42987D-E7D2-6B6A-E47F-BFED4A5D192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706686" y="426661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8" name="Espace réservé du texte 48">
            <a:extLst>
              <a:ext uri="{FF2B5EF4-FFF2-40B4-BE49-F238E27FC236}">
                <a16:creationId xmlns:a16="http://schemas.microsoft.com/office/drawing/2014/main" id="{0C35437D-7564-C688-7694-C7234F7D09FF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 flipH="1">
            <a:off x="4606236" y="4266610"/>
            <a:ext cx="100450" cy="1282390"/>
          </a:xfrm>
          <a:solidFill>
            <a:srgbClr val="FFB93E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9" name="Espace réservé du texte 33">
            <a:extLst>
              <a:ext uri="{FF2B5EF4-FFF2-40B4-BE49-F238E27FC236}">
                <a16:creationId xmlns:a16="http://schemas.microsoft.com/office/drawing/2014/main" id="{B525B38C-D9A4-449F-1DD7-3F4D97073B6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767689" y="4564839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00" name="Espace réservé du texte 36">
            <a:extLst>
              <a:ext uri="{FF2B5EF4-FFF2-40B4-BE49-F238E27FC236}">
                <a16:creationId xmlns:a16="http://schemas.microsoft.com/office/drawing/2014/main" id="{8F2E59F5-9522-AABC-157C-7B00F7823B8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763255" y="4874150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1" name="Espace réservé pour une image  5">
            <a:extLst>
              <a:ext uri="{FF2B5EF4-FFF2-40B4-BE49-F238E27FC236}">
                <a16:creationId xmlns:a16="http://schemas.microsoft.com/office/drawing/2014/main" id="{78B5CB59-FE31-CE22-9415-53A32C5D29CE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4928760" y="459640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2" name="Espace réservé du texte 48">
            <a:extLst>
              <a:ext uri="{FF2B5EF4-FFF2-40B4-BE49-F238E27FC236}">
                <a16:creationId xmlns:a16="http://schemas.microsoft.com/office/drawing/2014/main" id="{9ADA4335-97CF-45E0-6D9E-52246BB63A24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724799" y="583072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3" name="Espace réservé du texte 48">
            <a:extLst>
              <a:ext uri="{FF2B5EF4-FFF2-40B4-BE49-F238E27FC236}">
                <a16:creationId xmlns:a16="http://schemas.microsoft.com/office/drawing/2014/main" id="{9E37253D-74F5-87EF-14F4-06475A6456FB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 flipH="1">
            <a:off x="8624349" y="583072"/>
            <a:ext cx="100450" cy="1282390"/>
          </a:xfrm>
          <a:solidFill>
            <a:srgbClr val="FFB93E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4" name="Espace réservé du texte 33">
            <a:extLst>
              <a:ext uri="{FF2B5EF4-FFF2-40B4-BE49-F238E27FC236}">
                <a16:creationId xmlns:a16="http://schemas.microsoft.com/office/drawing/2014/main" id="{C140C4B0-29BC-4113-FB4A-0E9C7FF7B4D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785802" y="881301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05" name="Espace réservé du texte 36">
            <a:extLst>
              <a:ext uri="{FF2B5EF4-FFF2-40B4-BE49-F238E27FC236}">
                <a16:creationId xmlns:a16="http://schemas.microsoft.com/office/drawing/2014/main" id="{EC3F6BB0-1D56-16FA-0FAD-E083B259CF54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781368" y="1190612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6" name="Espace réservé pour une image  5">
            <a:extLst>
              <a:ext uri="{FF2B5EF4-FFF2-40B4-BE49-F238E27FC236}">
                <a16:creationId xmlns:a16="http://schemas.microsoft.com/office/drawing/2014/main" id="{9753F8DB-CEB9-21B6-0335-672E9593E56E}"/>
              </a:ext>
            </a:extLst>
          </p:cNvPr>
          <p:cNvSpPr>
            <a:spLocks noGrp="1"/>
          </p:cNvSpPr>
          <p:nvPr>
            <p:ph type="pic" sz="quarter" idx="64"/>
          </p:nvPr>
        </p:nvSpPr>
        <p:spPr>
          <a:xfrm>
            <a:off x="8946873" y="912867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7" name="Espace réservé du texte 48">
            <a:extLst>
              <a:ext uri="{FF2B5EF4-FFF2-40B4-BE49-F238E27FC236}">
                <a16:creationId xmlns:a16="http://schemas.microsoft.com/office/drawing/2014/main" id="{BC396A98-1DD8-615A-79A3-271554385A3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24799" y="205369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8" name="Espace réservé du texte 48">
            <a:extLst>
              <a:ext uri="{FF2B5EF4-FFF2-40B4-BE49-F238E27FC236}">
                <a16:creationId xmlns:a16="http://schemas.microsoft.com/office/drawing/2014/main" id="{EC315AAA-85D6-F441-53D1-FAFAC7271ADC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 flipH="1">
            <a:off x="8624349" y="2053690"/>
            <a:ext cx="100450" cy="1282390"/>
          </a:xfrm>
          <a:solidFill>
            <a:srgbClr val="FFB93E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9" name="Espace réservé du texte 33">
            <a:extLst>
              <a:ext uri="{FF2B5EF4-FFF2-40B4-BE49-F238E27FC236}">
                <a16:creationId xmlns:a16="http://schemas.microsoft.com/office/drawing/2014/main" id="{4B443F1F-B6DE-E215-595E-33A064CC88D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785802" y="2362416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10" name="Espace réservé du texte 36">
            <a:extLst>
              <a:ext uri="{FF2B5EF4-FFF2-40B4-BE49-F238E27FC236}">
                <a16:creationId xmlns:a16="http://schemas.microsoft.com/office/drawing/2014/main" id="{AAC6C679-471F-C2E3-72E3-7C3B17940C0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781368" y="2671727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7978E1D3-C64E-C333-EF6F-CD4174ABCAD1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8946873" y="238348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2" name="Espace réservé du texte 48">
            <a:extLst>
              <a:ext uri="{FF2B5EF4-FFF2-40B4-BE49-F238E27FC236}">
                <a16:creationId xmlns:a16="http://schemas.microsoft.com/office/drawing/2014/main" id="{A52C7C4C-30D5-567B-B3BA-3C7BB1EFE1C1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8724799" y="3524308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3" name="Espace réservé du texte 48">
            <a:extLst>
              <a:ext uri="{FF2B5EF4-FFF2-40B4-BE49-F238E27FC236}">
                <a16:creationId xmlns:a16="http://schemas.microsoft.com/office/drawing/2014/main" id="{B0D20DB4-ED84-28A9-2586-6478B6EC2851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 flipH="1">
            <a:off x="8624349" y="3524308"/>
            <a:ext cx="100450" cy="1282390"/>
          </a:xfrm>
          <a:solidFill>
            <a:srgbClr val="FFB93E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4" name="Espace réservé du texte 33">
            <a:extLst>
              <a:ext uri="{FF2B5EF4-FFF2-40B4-BE49-F238E27FC236}">
                <a16:creationId xmlns:a16="http://schemas.microsoft.com/office/drawing/2014/main" id="{9001E7F8-68C0-723D-7423-926CFD7CC1E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9785802" y="3826384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15" name="Espace réservé du texte 36">
            <a:extLst>
              <a:ext uri="{FF2B5EF4-FFF2-40B4-BE49-F238E27FC236}">
                <a16:creationId xmlns:a16="http://schemas.microsoft.com/office/drawing/2014/main" id="{C9C371D2-1099-917F-49BB-DC9F977B765B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9781368" y="4135695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16" name="Espace réservé pour une image  5">
            <a:extLst>
              <a:ext uri="{FF2B5EF4-FFF2-40B4-BE49-F238E27FC236}">
                <a16:creationId xmlns:a16="http://schemas.microsoft.com/office/drawing/2014/main" id="{8C0A3E8D-CBA9-7CFE-C709-74CA943B999F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946873" y="3854103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7" name="Espace réservé du texte 48">
            <a:extLst>
              <a:ext uri="{FF2B5EF4-FFF2-40B4-BE49-F238E27FC236}">
                <a16:creationId xmlns:a16="http://schemas.microsoft.com/office/drawing/2014/main" id="{2BE92AB3-D890-5D8B-3506-D1F0E066345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8724799" y="4994926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8" name="Espace réservé du texte 48">
            <a:extLst>
              <a:ext uri="{FF2B5EF4-FFF2-40B4-BE49-F238E27FC236}">
                <a16:creationId xmlns:a16="http://schemas.microsoft.com/office/drawing/2014/main" id="{DCEAE28E-A259-3625-98E5-DF8535C6D6C8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 flipH="1">
            <a:off x="8624349" y="4994926"/>
            <a:ext cx="100450" cy="1282390"/>
          </a:xfrm>
          <a:solidFill>
            <a:srgbClr val="FFB93E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9" name="Espace réservé du texte 33">
            <a:extLst>
              <a:ext uri="{FF2B5EF4-FFF2-40B4-BE49-F238E27FC236}">
                <a16:creationId xmlns:a16="http://schemas.microsoft.com/office/drawing/2014/main" id="{69831117-0D25-5B86-31A7-C1F9390FC55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9785802" y="5293155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20" name="Espace réservé du texte 36">
            <a:extLst>
              <a:ext uri="{FF2B5EF4-FFF2-40B4-BE49-F238E27FC236}">
                <a16:creationId xmlns:a16="http://schemas.microsoft.com/office/drawing/2014/main" id="{FE2BDCCA-274C-8D4F-7CC9-C113C73549E5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9781368" y="5602466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21" name="Espace réservé pour une image  5">
            <a:extLst>
              <a:ext uri="{FF2B5EF4-FFF2-40B4-BE49-F238E27FC236}">
                <a16:creationId xmlns:a16="http://schemas.microsoft.com/office/drawing/2014/main" id="{3E091D0A-CF79-CD67-8359-674CDA7E32BE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8946873" y="5324721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2" name="Titre 1">
            <a:extLst>
              <a:ext uri="{FF2B5EF4-FFF2-40B4-BE49-F238E27FC236}">
                <a16:creationId xmlns:a16="http://schemas.microsoft.com/office/drawing/2014/main" id="{6CDA8924-5510-D0C2-B775-C40558F6C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2"/>
            <a:ext cx="7025495" cy="386464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F2D2112D-8484-69F1-FE14-0999665739AA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089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low chart">
    <p:bg>
      <p:bgPr>
        <a:solidFill>
          <a:srgbClr val="FFC7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Espace réservé du texte 48">
            <a:extLst>
              <a:ext uri="{FF2B5EF4-FFF2-40B4-BE49-F238E27FC236}">
                <a16:creationId xmlns:a16="http://schemas.microsoft.com/office/drawing/2014/main" id="{2826198F-1FC1-636C-0319-6C4B1665E0B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6448" y="2114706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4" name="Espace réservé du texte 48">
            <a:extLst>
              <a:ext uri="{FF2B5EF4-FFF2-40B4-BE49-F238E27FC236}">
                <a16:creationId xmlns:a16="http://schemas.microsoft.com/office/drawing/2014/main" id="{3C80AB03-C053-C417-9353-AC113C9F176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 flipH="1">
            <a:off x="575998" y="2114706"/>
            <a:ext cx="100450" cy="1282390"/>
          </a:xfrm>
          <a:solidFill>
            <a:srgbClr val="FF5527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6693EDDB-8E55-B79A-663C-C055042A2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5281"/>
          <a:stretch/>
        </p:blipFill>
        <p:spPr>
          <a:xfrm>
            <a:off x="0" y="301971"/>
            <a:ext cx="2204382" cy="1647513"/>
          </a:xfrm>
          <a:prstGeom prst="rect">
            <a:avLst/>
          </a:prstGeom>
        </p:spPr>
      </p:pic>
      <p:pic>
        <p:nvPicPr>
          <p:cNvPr id="67" name="Graphique 66">
            <a:extLst>
              <a:ext uri="{FF2B5EF4-FFF2-40B4-BE49-F238E27FC236}">
                <a16:creationId xmlns:a16="http://schemas.microsoft.com/office/drawing/2014/main" id="{C5575CD1-B8E4-4140-00F2-B7F5721808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3500000" flipH="1">
            <a:off x="1289329" y="4663041"/>
            <a:ext cx="3852434" cy="2035662"/>
          </a:xfrm>
          <a:custGeom>
            <a:avLst/>
            <a:gdLst>
              <a:gd name="connsiteX0" fmla="*/ 0 w 3852434"/>
              <a:gd name="connsiteY0" fmla="*/ 2035662 h 2035662"/>
              <a:gd name="connsiteX1" fmla="*/ 3852434 w 3852434"/>
              <a:gd name="connsiteY1" fmla="*/ 2035662 h 2035662"/>
              <a:gd name="connsiteX2" fmla="*/ 3852434 w 3852434"/>
              <a:gd name="connsiteY2" fmla="*/ 1786846 h 2035662"/>
              <a:gd name="connsiteX3" fmla="*/ 3756656 w 3852434"/>
              <a:gd name="connsiteY3" fmla="*/ 1882625 h 2035662"/>
              <a:gd name="connsiteX4" fmla="*/ 3027628 w 3852434"/>
              <a:gd name="connsiteY4" fmla="*/ 1153598 h 2035662"/>
              <a:gd name="connsiteX5" fmla="*/ 3377161 w 3852434"/>
              <a:gd name="connsiteY5" fmla="*/ 804065 h 2035662"/>
              <a:gd name="connsiteX6" fmla="*/ 2573096 w 3852434"/>
              <a:gd name="connsiteY6" fmla="*/ 0 h 2035662"/>
              <a:gd name="connsiteX7" fmla="*/ 0 w 3852434"/>
              <a:gd name="connsiteY7" fmla="*/ 0 h 203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2434" h="2035662">
                <a:moveTo>
                  <a:pt x="0" y="2035662"/>
                </a:moveTo>
                <a:lnTo>
                  <a:pt x="3852434" y="2035662"/>
                </a:lnTo>
                <a:lnTo>
                  <a:pt x="3852434" y="1786846"/>
                </a:lnTo>
                <a:lnTo>
                  <a:pt x="3756656" y="1882625"/>
                </a:lnTo>
                <a:lnTo>
                  <a:pt x="3027628" y="1153598"/>
                </a:lnTo>
                <a:lnTo>
                  <a:pt x="3377161" y="804065"/>
                </a:lnTo>
                <a:lnTo>
                  <a:pt x="257309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8" name="Espace réservé du texte 64">
            <a:extLst>
              <a:ext uri="{FF2B5EF4-FFF2-40B4-BE49-F238E27FC236}">
                <a16:creationId xmlns:a16="http://schemas.microsoft.com/office/drawing/2014/main" id="{EF651F96-51EC-FFBD-84EA-6F5AB736BC3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75998" y="6410639"/>
            <a:ext cx="402986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71" name="Espace réservé du texte 33">
            <a:extLst>
              <a:ext uri="{FF2B5EF4-FFF2-40B4-BE49-F238E27FC236}">
                <a16:creationId xmlns:a16="http://schemas.microsoft.com/office/drawing/2014/main" id="{961073B6-C5FF-AB67-6AD3-54DC723A7F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37451" y="2425291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72" name="Espace réservé du texte 36">
            <a:extLst>
              <a:ext uri="{FF2B5EF4-FFF2-40B4-BE49-F238E27FC236}">
                <a16:creationId xmlns:a16="http://schemas.microsoft.com/office/drawing/2014/main" id="{773811A9-8ED4-201A-7F52-A87381F425C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733017" y="2734602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6" name="Espace réservé pour une image  5">
            <a:extLst>
              <a:ext uri="{FF2B5EF4-FFF2-40B4-BE49-F238E27FC236}">
                <a16:creationId xmlns:a16="http://schemas.microsoft.com/office/drawing/2014/main" id="{E9C75EC9-23A7-D573-E62A-18D9527918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8522" y="2444501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7" name="Espace réservé du texte 48">
            <a:extLst>
              <a:ext uri="{FF2B5EF4-FFF2-40B4-BE49-F238E27FC236}">
                <a16:creationId xmlns:a16="http://schemas.microsoft.com/office/drawing/2014/main" id="{C43CDD7B-FC80-AD83-0241-B4FF6AE75C6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706686" y="1315349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8" name="Espace réservé du texte 48">
            <a:extLst>
              <a:ext uri="{FF2B5EF4-FFF2-40B4-BE49-F238E27FC236}">
                <a16:creationId xmlns:a16="http://schemas.microsoft.com/office/drawing/2014/main" id="{F7FEDA17-DC26-BAC1-A48B-7D7CB894944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 flipH="1">
            <a:off x="4606236" y="1315349"/>
            <a:ext cx="100450" cy="1282390"/>
          </a:xfrm>
          <a:solidFill>
            <a:srgbClr val="FF5527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9" name="Espace réservé du texte 33">
            <a:extLst>
              <a:ext uri="{FF2B5EF4-FFF2-40B4-BE49-F238E27FC236}">
                <a16:creationId xmlns:a16="http://schemas.microsoft.com/office/drawing/2014/main" id="{292C6E01-5DDA-AF81-E13A-5DCE9FB7000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767689" y="1619756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90" name="Espace réservé du texte 36">
            <a:extLst>
              <a:ext uri="{FF2B5EF4-FFF2-40B4-BE49-F238E27FC236}">
                <a16:creationId xmlns:a16="http://schemas.microsoft.com/office/drawing/2014/main" id="{B856695C-F1EC-FB8B-5B72-15050558E55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763255" y="1929067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1" name="Espace réservé pour une image  5">
            <a:extLst>
              <a:ext uri="{FF2B5EF4-FFF2-40B4-BE49-F238E27FC236}">
                <a16:creationId xmlns:a16="http://schemas.microsoft.com/office/drawing/2014/main" id="{EA9E41B4-DBF0-3A3E-47D4-15C73F96A201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4928760" y="1645144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2" name="Espace réservé du texte 48">
            <a:extLst>
              <a:ext uri="{FF2B5EF4-FFF2-40B4-BE49-F238E27FC236}">
                <a16:creationId xmlns:a16="http://schemas.microsoft.com/office/drawing/2014/main" id="{17167549-140F-5236-5655-CA1CD831E66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706686" y="279098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Espace réservé du texte 48">
            <a:extLst>
              <a:ext uri="{FF2B5EF4-FFF2-40B4-BE49-F238E27FC236}">
                <a16:creationId xmlns:a16="http://schemas.microsoft.com/office/drawing/2014/main" id="{AB3BE3CB-1E3D-AB4D-DE74-A205130011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 flipH="1">
            <a:off x="4606236" y="2790980"/>
            <a:ext cx="100450" cy="1282390"/>
          </a:xfrm>
          <a:solidFill>
            <a:srgbClr val="FF5527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836C0296-6286-AD2F-0A8D-E086543A5AC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767689" y="3088515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95" name="Espace réservé du texte 36">
            <a:extLst>
              <a:ext uri="{FF2B5EF4-FFF2-40B4-BE49-F238E27FC236}">
                <a16:creationId xmlns:a16="http://schemas.microsoft.com/office/drawing/2014/main" id="{FF834E90-7538-CE3D-7822-F14E7B8751A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763255" y="3397826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6" name="Espace réservé pour une image  5">
            <a:extLst>
              <a:ext uri="{FF2B5EF4-FFF2-40B4-BE49-F238E27FC236}">
                <a16:creationId xmlns:a16="http://schemas.microsoft.com/office/drawing/2014/main" id="{C707CEE2-0554-C117-C3F7-E048682F83D4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4928760" y="312077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7" name="Espace réservé du texte 48">
            <a:extLst>
              <a:ext uri="{FF2B5EF4-FFF2-40B4-BE49-F238E27FC236}">
                <a16:creationId xmlns:a16="http://schemas.microsoft.com/office/drawing/2014/main" id="{FF42987D-E7D2-6B6A-E47F-BFED4A5D192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706686" y="426661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8" name="Espace réservé du texte 48">
            <a:extLst>
              <a:ext uri="{FF2B5EF4-FFF2-40B4-BE49-F238E27FC236}">
                <a16:creationId xmlns:a16="http://schemas.microsoft.com/office/drawing/2014/main" id="{0C35437D-7564-C688-7694-C7234F7D09FF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 flipH="1">
            <a:off x="4606236" y="4266610"/>
            <a:ext cx="100450" cy="1282390"/>
          </a:xfrm>
          <a:solidFill>
            <a:srgbClr val="FF5527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9" name="Espace réservé du texte 33">
            <a:extLst>
              <a:ext uri="{FF2B5EF4-FFF2-40B4-BE49-F238E27FC236}">
                <a16:creationId xmlns:a16="http://schemas.microsoft.com/office/drawing/2014/main" id="{B525B38C-D9A4-449F-1DD7-3F4D97073B6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767689" y="4564839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00" name="Espace réservé du texte 36">
            <a:extLst>
              <a:ext uri="{FF2B5EF4-FFF2-40B4-BE49-F238E27FC236}">
                <a16:creationId xmlns:a16="http://schemas.microsoft.com/office/drawing/2014/main" id="{8F2E59F5-9522-AABC-157C-7B00F7823B8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763255" y="4874150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1" name="Espace réservé pour une image  5">
            <a:extLst>
              <a:ext uri="{FF2B5EF4-FFF2-40B4-BE49-F238E27FC236}">
                <a16:creationId xmlns:a16="http://schemas.microsoft.com/office/drawing/2014/main" id="{78B5CB59-FE31-CE22-9415-53A32C5D29CE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4928760" y="459640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2" name="Espace réservé du texte 48">
            <a:extLst>
              <a:ext uri="{FF2B5EF4-FFF2-40B4-BE49-F238E27FC236}">
                <a16:creationId xmlns:a16="http://schemas.microsoft.com/office/drawing/2014/main" id="{9ADA4335-97CF-45E0-6D9E-52246BB63A24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724799" y="583072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3" name="Espace réservé du texte 48">
            <a:extLst>
              <a:ext uri="{FF2B5EF4-FFF2-40B4-BE49-F238E27FC236}">
                <a16:creationId xmlns:a16="http://schemas.microsoft.com/office/drawing/2014/main" id="{9E37253D-74F5-87EF-14F4-06475A6456FB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 flipH="1">
            <a:off x="8624349" y="583072"/>
            <a:ext cx="100450" cy="1282390"/>
          </a:xfrm>
          <a:solidFill>
            <a:srgbClr val="FF5527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4" name="Espace réservé du texte 33">
            <a:extLst>
              <a:ext uri="{FF2B5EF4-FFF2-40B4-BE49-F238E27FC236}">
                <a16:creationId xmlns:a16="http://schemas.microsoft.com/office/drawing/2014/main" id="{C140C4B0-29BC-4113-FB4A-0E9C7FF7B4D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785802" y="881301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05" name="Espace réservé du texte 36">
            <a:extLst>
              <a:ext uri="{FF2B5EF4-FFF2-40B4-BE49-F238E27FC236}">
                <a16:creationId xmlns:a16="http://schemas.microsoft.com/office/drawing/2014/main" id="{EC3F6BB0-1D56-16FA-0FAD-E083B259CF54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781368" y="1190612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6" name="Espace réservé pour une image  5">
            <a:extLst>
              <a:ext uri="{FF2B5EF4-FFF2-40B4-BE49-F238E27FC236}">
                <a16:creationId xmlns:a16="http://schemas.microsoft.com/office/drawing/2014/main" id="{9753F8DB-CEB9-21B6-0335-672E9593E56E}"/>
              </a:ext>
            </a:extLst>
          </p:cNvPr>
          <p:cNvSpPr>
            <a:spLocks noGrp="1"/>
          </p:cNvSpPr>
          <p:nvPr>
            <p:ph type="pic" sz="quarter" idx="64"/>
          </p:nvPr>
        </p:nvSpPr>
        <p:spPr>
          <a:xfrm>
            <a:off x="8946873" y="912867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7" name="Espace réservé du texte 48">
            <a:extLst>
              <a:ext uri="{FF2B5EF4-FFF2-40B4-BE49-F238E27FC236}">
                <a16:creationId xmlns:a16="http://schemas.microsoft.com/office/drawing/2014/main" id="{BC396A98-1DD8-615A-79A3-271554385A3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24799" y="205369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8" name="Espace réservé du texte 48">
            <a:extLst>
              <a:ext uri="{FF2B5EF4-FFF2-40B4-BE49-F238E27FC236}">
                <a16:creationId xmlns:a16="http://schemas.microsoft.com/office/drawing/2014/main" id="{EC315AAA-85D6-F441-53D1-FAFAC7271ADC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 flipH="1">
            <a:off x="8624349" y="2053690"/>
            <a:ext cx="100450" cy="1282390"/>
          </a:xfrm>
          <a:solidFill>
            <a:srgbClr val="FF5527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9" name="Espace réservé du texte 33">
            <a:extLst>
              <a:ext uri="{FF2B5EF4-FFF2-40B4-BE49-F238E27FC236}">
                <a16:creationId xmlns:a16="http://schemas.microsoft.com/office/drawing/2014/main" id="{4B443F1F-B6DE-E215-595E-33A064CC88D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785802" y="2362416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10" name="Espace réservé du texte 36">
            <a:extLst>
              <a:ext uri="{FF2B5EF4-FFF2-40B4-BE49-F238E27FC236}">
                <a16:creationId xmlns:a16="http://schemas.microsoft.com/office/drawing/2014/main" id="{AAC6C679-471F-C2E3-72E3-7C3B17940C0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781368" y="2671727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7978E1D3-C64E-C333-EF6F-CD4174ABCAD1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8946873" y="238348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2" name="Espace réservé du texte 48">
            <a:extLst>
              <a:ext uri="{FF2B5EF4-FFF2-40B4-BE49-F238E27FC236}">
                <a16:creationId xmlns:a16="http://schemas.microsoft.com/office/drawing/2014/main" id="{A52C7C4C-30D5-567B-B3BA-3C7BB1EFE1C1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8724799" y="3524308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3" name="Espace réservé du texte 48">
            <a:extLst>
              <a:ext uri="{FF2B5EF4-FFF2-40B4-BE49-F238E27FC236}">
                <a16:creationId xmlns:a16="http://schemas.microsoft.com/office/drawing/2014/main" id="{B0D20DB4-ED84-28A9-2586-6478B6EC2851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 flipH="1">
            <a:off x="8624349" y="3524308"/>
            <a:ext cx="100450" cy="1282390"/>
          </a:xfrm>
          <a:solidFill>
            <a:srgbClr val="FF5527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4" name="Espace réservé du texte 33">
            <a:extLst>
              <a:ext uri="{FF2B5EF4-FFF2-40B4-BE49-F238E27FC236}">
                <a16:creationId xmlns:a16="http://schemas.microsoft.com/office/drawing/2014/main" id="{9001E7F8-68C0-723D-7423-926CFD7CC1E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9785802" y="3826384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15" name="Espace réservé du texte 36">
            <a:extLst>
              <a:ext uri="{FF2B5EF4-FFF2-40B4-BE49-F238E27FC236}">
                <a16:creationId xmlns:a16="http://schemas.microsoft.com/office/drawing/2014/main" id="{C9C371D2-1099-917F-49BB-DC9F977B765B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9781368" y="4135695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16" name="Espace réservé pour une image  5">
            <a:extLst>
              <a:ext uri="{FF2B5EF4-FFF2-40B4-BE49-F238E27FC236}">
                <a16:creationId xmlns:a16="http://schemas.microsoft.com/office/drawing/2014/main" id="{8C0A3E8D-CBA9-7CFE-C709-74CA943B999F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946873" y="3854103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7" name="Espace réservé du texte 48">
            <a:extLst>
              <a:ext uri="{FF2B5EF4-FFF2-40B4-BE49-F238E27FC236}">
                <a16:creationId xmlns:a16="http://schemas.microsoft.com/office/drawing/2014/main" id="{2BE92AB3-D890-5D8B-3506-D1F0E066345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8724799" y="4994926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8" name="Espace réservé du texte 48">
            <a:extLst>
              <a:ext uri="{FF2B5EF4-FFF2-40B4-BE49-F238E27FC236}">
                <a16:creationId xmlns:a16="http://schemas.microsoft.com/office/drawing/2014/main" id="{DCEAE28E-A259-3625-98E5-DF8535C6D6C8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 flipH="1">
            <a:off x="8624349" y="4994926"/>
            <a:ext cx="100450" cy="1282390"/>
          </a:xfrm>
          <a:solidFill>
            <a:srgbClr val="FF5527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9" name="Espace réservé du texte 33">
            <a:extLst>
              <a:ext uri="{FF2B5EF4-FFF2-40B4-BE49-F238E27FC236}">
                <a16:creationId xmlns:a16="http://schemas.microsoft.com/office/drawing/2014/main" id="{69831117-0D25-5B86-31A7-C1F9390FC55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9785802" y="5293155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20" name="Espace réservé du texte 36">
            <a:extLst>
              <a:ext uri="{FF2B5EF4-FFF2-40B4-BE49-F238E27FC236}">
                <a16:creationId xmlns:a16="http://schemas.microsoft.com/office/drawing/2014/main" id="{FE2BDCCA-274C-8D4F-7CC9-C113C73549E5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9781368" y="5602466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21" name="Espace réservé pour une image  5">
            <a:extLst>
              <a:ext uri="{FF2B5EF4-FFF2-40B4-BE49-F238E27FC236}">
                <a16:creationId xmlns:a16="http://schemas.microsoft.com/office/drawing/2014/main" id="{3E091D0A-CF79-CD67-8359-674CDA7E32BE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8946873" y="5324721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2" name="Titre 1">
            <a:extLst>
              <a:ext uri="{FF2B5EF4-FFF2-40B4-BE49-F238E27FC236}">
                <a16:creationId xmlns:a16="http://schemas.microsoft.com/office/drawing/2014/main" id="{6CDA8924-5510-D0C2-B775-C40558F6C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2"/>
            <a:ext cx="7025495" cy="386464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F2D2112D-8484-69F1-FE14-0999665739AA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80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low chart">
    <p:bg>
      <p:bgPr>
        <a:solidFill>
          <a:srgbClr val="BDF4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Espace réservé du texte 48">
            <a:extLst>
              <a:ext uri="{FF2B5EF4-FFF2-40B4-BE49-F238E27FC236}">
                <a16:creationId xmlns:a16="http://schemas.microsoft.com/office/drawing/2014/main" id="{2826198F-1FC1-636C-0319-6C4B1665E0B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6448" y="2114706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4" name="Espace réservé du texte 48">
            <a:extLst>
              <a:ext uri="{FF2B5EF4-FFF2-40B4-BE49-F238E27FC236}">
                <a16:creationId xmlns:a16="http://schemas.microsoft.com/office/drawing/2014/main" id="{3C80AB03-C053-C417-9353-AC113C9F176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 flipH="1">
            <a:off x="575998" y="2114706"/>
            <a:ext cx="100450" cy="1282390"/>
          </a:xfrm>
          <a:solidFill>
            <a:srgbClr val="00C466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6693EDDB-8E55-B79A-663C-C055042A2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5281"/>
          <a:stretch/>
        </p:blipFill>
        <p:spPr>
          <a:xfrm>
            <a:off x="0" y="301971"/>
            <a:ext cx="2204382" cy="1647513"/>
          </a:xfrm>
          <a:prstGeom prst="rect">
            <a:avLst/>
          </a:prstGeom>
        </p:spPr>
      </p:pic>
      <p:pic>
        <p:nvPicPr>
          <p:cNvPr id="67" name="Graphique 66">
            <a:extLst>
              <a:ext uri="{FF2B5EF4-FFF2-40B4-BE49-F238E27FC236}">
                <a16:creationId xmlns:a16="http://schemas.microsoft.com/office/drawing/2014/main" id="{C5575CD1-B8E4-4140-00F2-B7F5721808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3500000" flipH="1">
            <a:off x="1289329" y="4663041"/>
            <a:ext cx="3852434" cy="2035662"/>
          </a:xfrm>
          <a:custGeom>
            <a:avLst/>
            <a:gdLst>
              <a:gd name="connsiteX0" fmla="*/ 0 w 3852434"/>
              <a:gd name="connsiteY0" fmla="*/ 2035662 h 2035662"/>
              <a:gd name="connsiteX1" fmla="*/ 3852434 w 3852434"/>
              <a:gd name="connsiteY1" fmla="*/ 2035662 h 2035662"/>
              <a:gd name="connsiteX2" fmla="*/ 3852434 w 3852434"/>
              <a:gd name="connsiteY2" fmla="*/ 1786846 h 2035662"/>
              <a:gd name="connsiteX3" fmla="*/ 3756656 w 3852434"/>
              <a:gd name="connsiteY3" fmla="*/ 1882625 h 2035662"/>
              <a:gd name="connsiteX4" fmla="*/ 3027628 w 3852434"/>
              <a:gd name="connsiteY4" fmla="*/ 1153598 h 2035662"/>
              <a:gd name="connsiteX5" fmla="*/ 3377161 w 3852434"/>
              <a:gd name="connsiteY5" fmla="*/ 804065 h 2035662"/>
              <a:gd name="connsiteX6" fmla="*/ 2573096 w 3852434"/>
              <a:gd name="connsiteY6" fmla="*/ 0 h 2035662"/>
              <a:gd name="connsiteX7" fmla="*/ 0 w 3852434"/>
              <a:gd name="connsiteY7" fmla="*/ 0 h 203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2434" h="2035662">
                <a:moveTo>
                  <a:pt x="0" y="2035662"/>
                </a:moveTo>
                <a:lnTo>
                  <a:pt x="3852434" y="2035662"/>
                </a:lnTo>
                <a:lnTo>
                  <a:pt x="3852434" y="1786846"/>
                </a:lnTo>
                <a:lnTo>
                  <a:pt x="3756656" y="1882625"/>
                </a:lnTo>
                <a:lnTo>
                  <a:pt x="3027628" y="1153598"/>
                </a:lnTo>
                <a:lnTo>
                  <a:pt x="3377161" y="804065"/>
                </a:lnTo>
                <a:lnTo>
                  <a:pt x="257309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8" name="Espace réservé du texte 64">
            <a:extLst>
              <a:ext uri="{FF2B5EF4-FFF2-40B4-BE49-F238E27FC236}">
                <a16:creationId xmlns:a16="http://schemas.microsoft.com/office/drawing/2014/main" id="{EF651F96-51EC-FFBD-84EA-6F5AB736BC3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75998" y="6410639"/>
            <a:ext cx="402986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71" name="Espace réservé du texte 33">
            <a:extLst>
              <a:ext uri="{FF2B5EF4-FFF2-40B4-BE49-F238E27FC236}">
                <a16:creationId xmlns:a16="http://schemas.microsoft.com/office/drawing/2014/main" id="{961073B6-C5FF-AB67-6AD3-54DC723A7F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37451" y="2425291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72" name="Espace réservé du texte 36">
            <a:extLst>
              <a:ext uri="{FF2B5EF4-FFF2-40B4-BE49-F238E27FC236}">
                <a16:creationId xmlns:a16="http://schemas.microsoft.com/office/drawing/2014/main" id="{773811A9-8ED4-201A-7F52-A87381F425C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733017" y="2734602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6" name="Espace réservé pour une image  5">
            <a:extLst>
              <a:ext uri="{FF2B5EF4-FFF2-40B4-BE49-F238E27FC236}">
                <a16:creationId xmlns:a16="http://schemas.microsoft.com/office/drawing/2014/main" id="{E9C75EC9-23A7-D573-E62A-18D9527918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8522" y="2444501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7" name="Espace réservé du texte 48">
            <a:extLst>
              <a:ext uri="{FF2B5EF4-FFF2-40B4-BE49-F238E27FC236}">
                <a16:creationId xmlns:a16="http://schemas.microsoft.com/office/drawing/2014/main" id="{C43CDD7B-FC80-AD83-0241-B4FF6AE75C6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706686" y="1315349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8" name="Espace réservé du texte 48">
            <a:extLst>
              <a:ext uri="{FF2B5EF4-FFF2-40B4-BE49-F238E27FC236}">
                <a16:creationId xmlns:a16="http://schemas.microsoft.com/office/drawing/2014/main" id="{F7FEDA17-DC26-BAC1-A48B-7D7CB894944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 flipH="1">
            <a:off x="4606236" y="1315349"/>
            <a:ext cx="100450" cy="1282390"/>
          </a:xfrm>
          <a:solidFill>
            <a:srgbClr val="00C466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9" name="Espace réservé du texte 33">
            <a:extLst>
              <a:ext uri="{FF2B5EF4-FFF2-40B4-BE49-F238E27FC236}">
                <a16:creationId xmlns:a16="http://schemas.microsoft.com/office/drawing/2014/main" id="{292C6E01-5DDA-AF81-E13A-5DCE9FB7000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767689" y="1619756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90" name="Espace réservé du texte 36">
            <a:extLst>
              <a:ext uri="{FF2B5EF4-FFF2-40B4-BE49-F238E27FC236}">
                <a16:creationId xmlns:a16="http://schemas.microsoft.com/office/drawing/2014/main" id="{B856695C-F1EC-FB8B-5B72-15050558E55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763255" y="1929067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1" name="Espace réservé pour une image  5">
            <a:extLst>
              <a:ext uri="{FF2B5EF4-FFF2-40B4-BE49-F238E27FC236}">
                <a16:creationId xmlns:a16="http://schemas.microsoft.com/office/drawing/2014/main" id="{EA9E41B4-DBF0-3A3E-47D4-15C73F96A201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4928760" y="1645144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2" name="Espace réservé du texte 48">
            <a:extLst>
              <a:ext uri="{FF2B5EF4-FFF2-40B4-BE49-F238E27FC236}">
                <a16:creationId xmlns:a16="http://schemas.microsoft.com/office/drawing/2014/main" id="{17167549-140F-5236-5655-CA1CD831E66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706686" y="279098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Espace réservé du texte 48">
            <a:extLst>
              <a:ext uri="{FF2B5EF4-FFF2-40B4-BE49-F238E27FC236}">
                <a16:creationId xmlns:a16="http://schemas.microsoft.com/office/drawing/2014/main" id="{AB3BE3CB-1E3D-AB4D-DE74-A205130011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 flipH="1">
            <a:off x="4606236" y="2790980"/>
            <a:ext cx="100450" cy="1282390"/>
          </a:xfrm>
          <a:solidFill>
            <a:srgbClr val="00C466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836C0296-6286-AD2F-0A8D-E086543A5AC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767689" y="3088515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95" name="Espace réservé du texte 36">
            <a:extLst>
              <a:ext uri="{FF2B5EF4-FFF2-40B4-BE49-F238E27FC236}">
                <a16:creationId xmlns:a16="http://schemas.microsoft.com/office/drawing/2014/main" id="{FF834E90-7538-CE3D-7822-F14E7B8751A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763255" y="3397826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6" name="Espace réservé pour une image  5">
            <a:extLst>
              <a:ext uri="{FF2B5EF4-FFF2-40B4-BE49-F238E27FC236}">
                <a16:creationId xmlns:a16="http://schemas.microsoft.com/office/drawing/2014/main" id="{C707CEE2-0554-C117-C3F7-E048682F83D4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4928760" y="312077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7" name="Espace réservé du texte 48">
            <a:extLst>
              <a:ext uri="{FF2B5EF4-FFF2-40B4-BE49-F238E27FC236}">
                <a16:creationId xmlns:a16="http://schemas.microsoft.com/office/drawing/2014/main" id="{FF42987D-E7D2-6B6A-E47F-BFED4A5D192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706686" y="426661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8" name="Espace réservé du texte 48">
            <a:extLst>
              <a:ext uri="{FF2B5EF4-FFF2-40B4-BE49-F238E27FC236}">
                <a16:creationId xmlns:a16="http://schemas.microsoft.com/office/drawing/2014/main" id="{0C35437D-7564-C688-7694-C7234F7D09FF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 flipH="1">
            <a:off x="4606236" y="4266610"/>
            <a:ext cx="100450" cy="1282390"/>
          </a:xfrm>
          <a:solidFill>
            <a:srgbClr val="00C466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9" name="Espace réservé du texte 33">
            <a:extLst>
              <a:ext uri="{FF2B5EF4-FFF2-40B4-BE49-F238E27FC236}">
                <a16:creationId xmlns:a16="http://schemas.microsoft.com/office/drawing/2014/main" id="{B525B38C-D9A4-449F-1DD7-3F4D97073B6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767689" y="4564839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00" name="Espace réservé du texte 36">
            <a:extLst>
              <a:ext uri="{FF2B5EF4-FFF2-40B4-BE49-F238E27FC236}">
                <a16:creationId xmlns:a16="http://schemas.microsoft.com/office/drawing/2014/main" id="{8F2E59F5-9522-AABC-157C-7B00F7823B8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763255" y="4874150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1" name="Espace réservé pour une image  5">
            <a:extLst>
              <a:ext uri="{FF2B5EF4-FFF2-40B4-BE49-F238E27FC236}">
                <a16:creationId xmlns:a16="http://schemas.microsoft.com/office/drawing/2014/main" id="{78B5CB59-FE31-CE22-9415-53A32C5D29CE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4928760" y="459640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2" name="Espace réservé du texte 48">
            <a:extLst>
              <a:ext uri="{FF2B5EF4-FFF2-40B4-BE49-F238E27FC236}">
                <a16:creationId xmlns:a16="http://schemas.microsoft.com/office/drawing/2014/main" id="{9ADA4335-97CF-45E0-6D9E-52246BB63A24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724799" y="583072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3" name="Espace réservé du texte 48">
            <a:extLst>
              <a:ext uri="{FF2B5EF4-FFF2-40B4-BE49-F238E27FC236}">
                <a16:creationId xmlns:a16="http://schemas.microsoft.com/office/drawing/2014/main" id="{9E37253D-74F5-87EF-14F4-06475A6456FB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 flipH="1">
            <a:off x="8624349" y="583072"/>
            <a:ext cx="100450" cy="1282390"/>
          </a:xfrm>
          <a:solidFill>
            <a:srgbClr val="00C466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4" name="Espace réservé du texte 33">
            <a:extLst>
              <a:ext uri="{FF2B5EF4-FFF2-40B4-BE49-F238E27FC236}">
                <a16:creationId xmlns:a16="http://schemas.microsoft.com/office/drawing/2014/main" id="{C140C4B0-29BC-4113-FB4A-0E9C7FF7B4D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785802" y="881301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05" name="Espace réservé du texte 36">
            <a:extLst>
              <a:ext uri="{FF2B5EF4-FFF2-40B4-BE49-F238E27FC236}">
                <a16:creationId xmlns:a16="http://schemas.microsoft.com/office/drawing/2014/main" id="{EC3F6BB0-1D56-16FA-0FAD-E083B259CF54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781368" y="1190612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6" name="Espace réservé pour une image  5">
            <a:extLst>
              <a:ext uri="{FF2B5EF4-FFF2-40B4-BE49-F238E27FC236}">
                <a16:creationId xmlns:a16="http://schemas.microsoft.com/office/drawing/2014/main" id="{9753F8DB-CEB9-21B6-0335-672E9593E56E}"/>
              </a:ext>
            </a:extLst>
          </p:cNvPr>
          <p:cNvSpPr>
            <a:spLocks noGrp="1"/>
          </p:cNvSpPr>
          <p:nvPr>
            <p:ph type="pic" sz="quarter" idx="64"/>
          </p:nvPr>
        </p:nvSpPr>
        <p:spPr>
          <a:xfrm>
            <a:off x="8946873" y="912867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7" name="Espace réservé du texte 48">
            <a:extLst>
              <a:ext uri="{FF2B5EF4-FFF2-40B4-BE49-F238E27FC236}">
                <a16:creationId xmlns:a16="http://schemas.microsoft.com/office/drawing/2014/main" id="{BC396A98-1DD8-615A-79A3-271554385A3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24799" y="205369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8" name="Espace réservé du texte 48">
            <a:extLst>
              <a:ext uri="{FF2B5EF4-FFF2-40B4-BE49-F238E27FC236}">
                <a16:creationId xmlns:a16="http://schemas.microsoft.com/office/drawing/2014/main" id="{EC315AAA-85D6-F441-53D1-FAFAC7271ADC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 flipH="1">
            <a:off x="8624349" y="2053690"/>
            <a:ext cx="100450" cy="1282390"/>
          </a:xfrm>
          <a:solidFill>
            <a:srgbClr val="00C466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9" name="Espace réservé du texte 33">
            <a:extLst>
              <a:ext uri="{FF2B5EF4-FFF2-40B4-BE49-F238E27FC236}">
                <a16:creationId xmlns:a16="http://schemas.microsoft.com/office/drawing/2014/main" id="{4B443F1F-B6DE-E215-595E-33A064CC88D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785802" y="2362416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10" name="Espace réservé du texte 36">
            <a:extLst>
              <a:ext uri="{FF2B5EF4-FFF2-40B4-BE49-F238E27FC236}">
                <a16:creationId xmlns:a16="http://schemas.microsoft.com/office/drawing/2014/main" id="{AAC6C679-471F-C2E3-72E3-7C3B17940C0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781368" y="2671727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7978E1D3-C64E-C333-EF6F-CD4174ABCAD1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8946873" y="238348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2" name="Espace réservé du texte 48">
            <a:extLst>
              <a:ext uri="{FF2B5EF4-FFF2-40B4-BE49-F238E27FC236}">
                <a16:creationId xmlns:a16="http://schemas.microsoft.com/office/drawing/2014/main" id="{A52C7C4C-30D5-567B-B3BA-3C7BB1EFE1C1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8724799" y="3524308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3" name="Espace réservé du texte 48">
            <a:extLst>
              <a:ext uri="{FF2B5EF4-FFF2-40B4-BE49-F238E27FC236}">
                <a16:creationId xmlns:a16="http://schemas.microsoft.com/office/drawing/2014/main" id="{B0D20DB4-ED84-28A9-2586-6478B6EC2851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 flipH="1">
            <a:off x="8624349" y="3524308"/>
            <a:ext cx="100450" cy="1282390"/>
          </a:xfrm>
          <a:solidFill>
            <a:srgbClr val="00C466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4" name="Espace réservé du texte 33">
            <a:extLst>
              <a:ext uri="{FF2B5EF4-FFF2-40B4-BE49-F238E27FC236}">
                <a16:creationId xmlns:a16="http://schemas.microsoft.com/office/drawing/2014/main" id="{9001E7F8-68C0-723D-7423-926CFD7CC1E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9785802" y="3826384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15" name="Espace réservé du texte 36">
            <a:extLst>
              <a:ext uri="{FF2B5EF4-FFF2-40B4-BE49-F238E27FC236}">
                <a16:creationId xmlns:a16="http://schemas.microsoft.com/office/drawing/2014/main" id="{C9C371D2-1099-917F-49BB-DC9F977B765B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9781368" y="4135695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16" name="Espace réservé pour une image  5">
            <a:extLst>
              <a:ext uri="{FF2B5EF4-FFF2-40B4-BE49-F238E27FC236}">
                <a16:creationId xmlns:a16="http://schemas.microsoft.com/office/drawing/2014/main" id="{8C0A3E8D-CBA9-7CFE-C709-74CA943B999F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946873" y="3854103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7" name="Espace réservé du texte 48">
            <a:extLst>
              <a:ext uri="{FF2B5EF4-FFF2-40B4-BE49-F238E27FC236}">
                <a16:creationId xmlns:a16="http://schemas.microsoft.com/office/drawing/2014/main" id="{2BE92AB3-D890-5D8B-3506-D1F0E066345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8724799" y="4994926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8" name="Espace réservé du texte 48">
            <a:extLst>
              <a:ext uri="{FF2B5EF4-FFF2-40B4-BE49-F238E27FC236}">
                <a16:creationId xmlns:a16="http://schemas.microsoft.com/office/drawing/2014/main" id="{DCEAE28E-A259-3625-98E5-DF8535C6D6C8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 flipH="1">
            <a:off x="8624349" y="4994926"/>
            <a:ext cx="100450" cy="1282390"/>
          </a:xfrm>
          <a:solidFill>
            <a:srgbClr val="00C466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9" name="Espace réservé du texte 33">
            <a:extLst>
              <a:ext uri="{FF2B5EF4-FFF2-40B4-BE49-F238E27FC236}">
                <a16:creationId xmlns:a16="http://schemas.microsoft.com/office/drawing/2014/main" id="{69831117-0D25-5B86-31A7-C1F9390FC55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9785802" y="5293155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20" name="Espace réservé du texte 36">
            <a:extLst>
              <a:ext uri="{FF2B5EF4-FFF2-40B4-BE49-F238E27FC236}">
                <a16:creationId xmlns:a16="http://schemas.microsoft.com/office/drawing/2014/main" id="{FE2BDCCA-274C-8D4F-7CC9-C113C73549E5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9781368" y="5602466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21" name="Espace réservé pour une image  5">
            <a:extLst>
              <a:ext uri="{FF2B5EF4-FFF2-40B4-BE49-F238E27FC236}">
                <a16:creationId xmlns:a16="http://schemas.microsoft.com/office/drawing/2014/main" id="{3E091D0A-CF79-CD67-8359-674CDA7E32BE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8946873" y="5324721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2" name="Titre 1">
            <a:extLst>
              <a:ext uri="{FF2B5EF4-FFF2-40B4-BE49-F238E27FC236}">
                <a16:creationId xmlns:a16="http://schemas.microsoft.com/office/drawing/2014/main" id="{6CDA8924-5510-D0C2-B775-C40558F6C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2"/>
            <a:ext cx="7025495" cy="386464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F2D2112D-8484-69F1-FE14-0999665739AA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649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low chart">
    <p:bg>
      <p:bgPr>
        <a:solidFill>
          <a:srgbClr val="CFE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Espace réservé du texte 48">
            <a:extLst>
              <a:ext uri="{FF2B5EF4-FFF2-40B4-BE49-F238E27FC236}">
                <a16:creationId xmlns:a16="http://schemas.microsoft.com/office/drawing/2014/main" id="{2826198F-1FC1-636C-0319-6C4B1665E0B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6448" y="2114706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4" name="Espace réservé du texte 48">
            <a:extLst>
              <a:ext uri="{FF2B5EF4-FFF2-40B4-BE49-F238E27FC236}">
                <a16:creationId xmlns:a16="http://schemas.microsoft.com/office/drawing/2014/main" id="{3C80AB03-C053-C417-9353-AC113C9F176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 flipH="1">
            <a:off x="575998" y="2114706"/>
            <a:ext cx="100450" cy="1282390"/>
          </a:xfrm>
          <a:solidFill>
            <a:srgbClr val="77AD18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6693EDDB-8E55-B79A-663C-C055042A2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5281"/>
          <a:stretch/>
        </p:blipFill>
        <p:spPr>
          <a:xfrm>
            <a:off x="0" y="301971"/>
            <a:ext cx="2204382" cy="1647513"/>
          </a:xfrm>
          <a:prstGeom prst="rect">
            <a:avLst/>
          </a:prstGeom>
        </p:spPr>
      </p:pic>
      <p:pic>
        <p:nvPicPr>
          <p:cNvPr id="67" name="Graphique 66">
            <a:extLst>
              <a:ext uri="{FF2B5EF4-FFF2-40B4-BE49-F238E27FC236}">
                <a16:creationId xmlns:a16="http://schemas.microsoft.com/office/drawing/2014/main" id="{C5575CD1-B8E4-4140-00F2-B7F5721808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3500000" flipH="1">
            <a:off x="1289329" y="4663041"/>
            <a:ext cx="3852434" cy="2035662"/>
          </a:xfrm>
          <a:custGeom>
            <a:avLst/>
            <a:gdLst>
              <a:gd name="connsiteX0" fmla="*/ 0 w 3852434"/>
              <a:gd name="connsiteY0" fmla="*/ 2035662 h 2035662"/>
              <a:gd name="connsiteX1" fmla="*/ 3852434 w 3852434"/>
              <a:gd name="connsiteY1" fmla="*/ 2035662 h 2035662"/>
              <a:gd name="connsiteX2" fmla="*/ 3852434 w 3852434"/>
              <a:gd name="connsiteY2" fmla="*/ 1786846 h 2035662"/>
              <a:gd name="connsiteX3" fmla="*/ 3756656 w 3852434"/>
              <a:gd name="connsiteY3" fmla="*/ 1882625 h 2035662"/>
              <a:gd name="connsiteX4" fmla="*/ 3027628 w 3852434"/>
              <a:gd name="connsiteY4" fmla="*/ 1153598 h 2035662"/>
              <a:gd name="connsiteX5" fmla="*/ 3377161 w 3852434"/>
              <a:gd name="connsiteY5" fmla="*/ 804065 h 2035662"/>
              <a:gd name="connsiteX6" fmla="*/ 2573096 w 3852434"/>
              <a:gd name="connsiteY6" fmla="*/ 0 h 2035662"/>
              <a:gd name="connsiteX7" fmla="*/ 0 w 3852434"/>
              <a:gd name="connsiteY7" fmla="*/ 0 h 203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2434" h="2035662">
                <a:moveTo>
                  <a:pt x="0" y="2035662"/>
                </a:moveTo>
                <a:lnTo>
                  <a:pt x="3852434" y="2035662"/>
                </a:lnTo>
                <a:lnTo>
                  <a:pt x="3852434" y="1786846"/>
                </a:lnTo>
                <a:lnTo>
                  <a:pt x="3756656" y="1882625"/>
                </a:lnTo>
                <a:lnTo>
                  <a:pt x="3027628" y="1153598"/>
                </a:lnTo>
                <a:lnTo>
                  <a:pt x="3377161" y="804065"/>
                </a:lnTo>
                <a:lnTo>
                  <a:pt x="257309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8" name="Espace réservé du texte 64">
            <a:extLst>
              <a:ext uri="{FF2B5EF4-FFF2-40B4-BE49-F238E27FC236}">
                <a16:creationId xmlns:a16="http://schemas.microsoft.com/office/drawing/2014/main" id="{EF651F96-51EC-FFBD-84EA-6F5AB736BC3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75998" y="6410639"/>
            <a:ext cx="402986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71" name="Espace réservé du texte 33">
            <a:extLst>
              <a:ext uri="{FF2B5EF4-FFF2-40B4-BE49-F238E27FC236}">
                <a16:creationId xmlns:a16="http://schemas.microsoft.com/office/drawing/2014/main" id="{961073B6-C5FF-AB67-6AD3-54DC723A7F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37451" y="2425291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72" name="Espace réservé du texte 36">
            <a:extLst>
              <a:ext uri="{FF2B5EF4-FFF2-40B4-BE49-F238E27FC236}">
                <a16:creationId xmlns:a16="http://schemas.microsoft.com/office/drawing/2014/main" id="{773811A9-8ED4-201A-7F52-A87381F425C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733017" y="2734602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6" name="Espace réservé pour une image  5">
            <a:extLst>
              <a:ext uri="{FF2B5EF4-FFF2-40B4-BE49-F238E27FC236}">
                <a16:creationId xmlns:a16="http://schemas.microsoft.com/office/drawing/2014/main" id="{E9C75EC9-23A7-D573-E62A-18D9527918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8522" y="2444501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7" name="Espace réservé du texte 48">
            <a:extLst>
              <a:ext uri="{FF2B5EF4-FFF2-40B4-BE49-F238E27FC236}">
                <a16:creationId xmlns:a16="http://schemas.microsoft.com/office/drawing/2014/main" id="{C43CDD7B-FC80-AD83-0241-B4FF6AE75C6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706686" y="1315349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8" name="Espace réservé du texte 48">
            <a:extLst>
              <a:ext uri="{FF2B5EF4-FFF2-40B4-BE49-F238E27FC236}">
                <a16:creationId xmlns:a16="http://schemas.microsoft.com/office/drawing/2014/main" id="{F7FEDA17-DC26-BAC1-A48B-7D7CB894944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 flipH="1">
            <a:off x="4606236" y="1315349"/>
            <a:ext cx="100450" cy="1282390"/>
          </a:xfrm>
          <a:solidFill>
            <a:srgbClr val="77AD18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9" name="Espace réservé du texte 33">
            <a:extLst>
              <a:ext uri="{FF2B5EF4-FFF2-40B4-BE49-F238E27FC236}">
                <a16:creationId xmlns:a16="http://schemas.microsoft.com/office/drawing/2014/main" id="{292C6E01-5DDA-AF81-E13A-5DCE9FB7000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767689" y="1619756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90" name="Espace réservé du texte 36">
            <a:extLst>
              <a:ext uri="{FF2B5EF4-FFF2-40B4-BE49-F238E27FC236}">
                <a16:creationId xmlns:a16="http://schemas.microsoft.com/office/drawing/2014/main" id="{B856695C-F1EC-FB8B-5B72-15050558E55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763255" y="1929067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1" name="Espace réservé pour une image  5">
            <a:extLst>
              <a:ext uri="{FF2B5EF4-FFF2-40B4-BE49-F238E27FC236}">
                <a16:creationId xmlns:a16="http://schemas.microsoft.com/office/drawing/2014/main" id="{EA9E41B4-DBF0-3A3E-47D4-15C73F96A201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4928760" y="1645144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2" name="Espace réservé du texte 48">
            <a:extLst>
              <a:ext uri="{FF2B5EF4-FFF2-40B4-BE49-F238E27FC236}">
                <a16:creationId xmlns:a16="http://schemas.microsoft.com/office/drawing/2014/main" id="{17167549-140F-5236-5655-CA1CD831E66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706686" y="279098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Espace réservé du texte 48">
            <a:extLst>
              <a:ext uri="{FF2B5EF4-FFF2-40B4-BE49-F238E27FC236}">
                <a16:creationId xmlns:a16="http://schemas.microsoft.com/office/drawing/2014/main" id="{AB3BE3CB-1E3D-AB4D-DE74-A205130011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 flipH="1">
            <a:off x="4606236" y="2790980"/>
            <a:ext cx="100450" cy="1282390"/>
          </a:xfrm>
          <a:solidFill>
            <a:srgbClr val="77AD18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836C0296-6286-AD2F-0A8D-E086543A5AC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767689" y="3088515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95" name="Espace réservé du texte 36">
            <a:extLst>
              <a:ext uri="{FF2B5EF4-FFF2-40B4-BE49-F238E27FC236}">
                <a16:creationId xmlns:a16="http://schemas.microsoft.com/office/drawing/2014/main" id="{FF834E90-7538-CE3D-7822-F14E7B8751A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763255" y="3397826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6" name="Espace réservé pour une image  5">
            <a:extLst>
              <a:ext uri="{FF2B5EF4-FFF2-40B4-BE49-F238E27FC236}">
                <a16:creationId xmlns:a16="http://schemas.microsoft.com/office/drawing/2014/main" id="{C707CEE2-0554-C117-C3F7-E048682F83D4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4928760" y="312077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7" name="Espace réservé du texte 48">
            <a:extLst>
              <a:ext uri="{FF2B5EF4-FFF2-40B4-BE49-F238E27FC236}">
                <a16:creationId xmlns:a16="http://schemas.microsoft.com/office/drawing/2014/main" id="{FF42987D-E7D2-6B6A-E47F-BFED4A5D192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706686" y="426661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8" name="Espace réservé du texte 48">
            <a:extLst>
              <a:ext uri="{FF2B5EF4-FFF2-40B4-BE49-F238E27FC236}">
                <a16:creationId xmlns:a16="http://schemas.microsoft.com/office/drawing/2014/main" id="{0C35437D-7564-C688-7694-C7234F7D09FF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 flipH="1">
            <a:off x="4606236" y="4266610"/>
            <a:ext cx="100450" cy="1282390"/>
          </a:xfrm>
          <a:solidFill>
            <a:srgbClr val="77AD18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9" name="Espace réservé du texte 33">
            <a:extLst>
              <a:ext uri="{FF2B5EF4-FFF2-40B4-BE49-F238E27FC236}">
                <a16:creationId xmlns:a16="http://schemas.microsoft.com/office/drawing/2014/main" id="{B525B38C-D9A4-449F-1DD7-3F4D97073B6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767689" y="4564839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00" name="Espace réservé du texte 36">
            <a:extLst>
              <a:ext uri="{FF2B5EF4-FFF2-40B4-BE49-F238E27FC236}">
                <a16:creationId xmlns:a16="http://schemas.microsoft.com/office/drawing/2014/main" id="{8F2E59F5-9522-AABC-157C-7B00F7823B8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763255" y="4874150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1" name="Espace réservé pour une image  5">
            <a:extLst>
              <a:ext uri="{FF2B5EF4-FFF2-40B4-BE49-F238E27FC236}">
                <a16:creationId xmlns:a16="http://schemas.microsoft.com/office/drawing/2014/main" id="{78B5CB59-FE31-CE22-9415-53A32C5D29CE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4928760" y="459640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2" name="Espace réservé du texte 48">
            <a:extLst>
              <a:ext uri="{FF2B5EF4-FFF2-40B4-BE49-F238E27FC236}">
                <a16:creationId xmlns:a16="http://schemas.microsoft.com/office/drawing/2014/main" id="{9ADA4335-97CF-45E0-6D9E-52246BB63A24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724799" y="583072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3" name="Espace réservé du texte 48">
            <a:extLst>
              <a:ext uri="{FF2B5EF4-FFF2-40B4-BE49-F238E27FC236}">
                <a16:creationId xmlns:a16="http://schemas.microsoft.com/office/drawing/2014/main" id="{9E37253D-74F5-87EF-14F4-06475A6456FB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 flipH="1">
            <a:off x="8624349" y="583072"/>
            <a:ext cx="100450" cy="1282390"/>
          </a:xfrm>
          <a:solidFill>
            <a:srgbClr val="77AD18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4" name="Espace réservé du texte 33">
            <a:extLst>
              <a:ext uri="{FF2B5EF4-FFF2-40B4-BE49-F238E27FC236}">
                <a16:creationId xmlns:a16="http://schemas.microsoft.com/office/drawing/2014/main" id="{C140C4B0-29BC-4113-FB4A-0E9C7FF7B4D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785802" y="881301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05" name="Espace réservé du texte 36">
            <a:extLst>
              <a:ext uri="{FF2B5EF4-FFF2-40B4-BE49-F238E27FC236}">
                <a16:creationId xmlns:a16="http://schemas.microsoft.com/office/drawing/2014/main" id="{EC3F6BB0-1D56-16FA-0FAD-E083B259CF54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781368" y="1190612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6" name="Espace réservé pour une image  5">
            <a:extLst>
              <a:ext uri="{FF2B5EF4-FFF2-40B4-BE49-F238E27FC236}">
                <a16:creationId xmlns:a16="http://schemas.microsoft.com/office/drawing/2014/main" id="{9753F8DB-CEB9-21B6-0335-672E9593E56E}"/>
              </a:ext>
            </a:extLst>
          </p:cNvPr>
          <p:cNvSpPr>
            <a:spLocks noGrp="1"/>
          </p:cNvSpPr>
          <p:nvPr>
            <p:ph type="pic" sz="quarter" idx="64"/>
          </p:nvPr>
        </p:nvSpPr>
        <p:spPr>
          <a:xfrm>
            <a:off x="8946873" y="912867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7" name="Espace réservé du texte 48">
            <a:extLst>
              <a:ext uri="{FF2B5EF4-FFF2-40B4-BE49-F238E27FC236}">
                <a16:creationId xmlns:a16="http://schemas.microsoft.com/office/drawing/2014/main" id="{BC396A98-1DD8-615A-79A3-271554385A3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24799" y="205369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8" name="Espace réservé du texte 48">
            <a:extLst>
              <a:ext uri="{FF2B5EF4-FFF2-40B4-BE49-F238E27FC236}">
                <a16:creationId xmlns:a16="http://schemas.microsoft.com/office/drawing/2014/main" id="{EC315AAA-85D6-F441-53D1-FAFAC7271ADC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 flipH="1">
            <a:off x="8624349" y="2053690"/>
            <a:ext cx="100450" cy="1282390"/>
          </a:xfrm>
          <a:solidFill>
            <a:srgbClr val="77AD18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9" name="Espace réservé du texte 33">
            <a:extLst>
              <a:ext uri="{FF2B5EF4-FFF2-40B4-BE49-F238E27FC236}">
                <a16:creationId xmlns:a16="http://schemas.microsoft.com/office/drawing/2014/main" id="{4B443F1F-B6DE-E215-595E-33A064CC88D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785802" y="2362416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10" name="Espace réservé du texte 36">
            <a:extLst>
              <a:ext uri="{FF2B5EF4-FFF2-40B4-BE49-F238E27FC236}">
                <a16:creationId xmlns:a16="http://schemas.microsoft.com/office/drawing/2014/main" id="{AAC6C679-471F-C2E3-72E3-7C3B17940C0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781368" y="2671727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7978E1D3-C64E-C333-EF6F-CD4174ABCAD1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8946873" y="238348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2" name="Espace réservé du texte 48">
            <a:extLst>
              <a:ext uri="{FF2B5EF4-FFF2-40B4-BE49-F238E27FC236}">
                <a16:creationId xmlns:a16="http://schemas.microsoft.com/office/drawing/2014/main" id="{A52C7C4C-30D5-567B-B3BA-3C7BB1EFE1C1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8724799" y="3524308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3" name="Espace réservé du texte 48">
            <a:extLst>
              <a:ext uri="{FF2B5EF4-FFF2-40B4-BE49-F238E27FC236}">
                <a16:creationId xmlns:a16="http://schemas.microsoft.com/office/drawing/2014/main" id="{B0D20DB4-ED84-28A9-2586-6478B6EC2851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 flipH="1">
            <a:off x="8624349" y="3524308"/>
            <a:ext cx="100450" cy="1282390"/>
          </a:xfrm>
          <a:solidFill>
            <a:srgbClr val="77AD18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4" name="Espace réservé du texte 33">
            <a:extLst>
              <a:ext uri="{FF2B5EF4-FFF2-40B4-BE49-F238E27FC236}">
                <a16:creationId xmlns:a16="http://schemas.microsoft.com/office/drawing/2014/main" id="{9001E7F8-68C0-723D-7423-926CFD7CC1E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9785802" y="3826384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15" name="Espace réservé du texte 36">
            <a:extLst>
              <a:ext uri="{FF2B5EF4-FFF2-40B4-BE49-F238E27FC236}">
                <a16:creationId xmlns:a16="http://schemas.microsoft.com/office/drawing/2014/main" id="{C9C371D2-1099-917F-49BB-DC9F977B765B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9781368" y="4135695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16" name="Espace réservé pour une image  5">
            <a:extLst>
              <a:ext uri="{FF2B5EF4-FFF2-40B4-BE49-F238E27FC236}">
                <a16:creationId xmlns:a16="http://schemas.microsoft.com/office/drawing/2014/main" id="{8C0A3E8D-CBA9-7CFE-C709-74CA943B999F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946873" y="3854103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7" name="Espace réservé du texte 48">
            <a:extLst>
              <a:ext uri="{FF2B5EF4-FFF2-40B4-BE49-F238E27FC236}">
                <a16:creationId xmlns:a16="http://schemas.microsoft.com/office/drawing/2014/main" id="{2BE92AB3-D890-5D8B-3506-D1F0E066345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8724799" y="4994926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8" name="Espace réservé du texte 48">
            <a:extLst>
              <a:ext uri="{FF2B5EF4-FFF2-40B4-BE49-F238E27FC236}">
                <a16:creationId xmlns:a16="http://schemas.microsoft.com/office/drawing/2014/main" id="{DCEAE28E-A259-3625-98E5-DF8535C6D6C8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 flipH="1">
            <a:off x="8624349" y="4994926"/>
            <a:ext cx="100450" cy="1282390"/>
          </a:xfrm>
          <a:solidFill>
            <a:srgbClr val="77AD18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9" name="Espace réservé du texte 33">
            <a:extLst>
              <a:ext uri="{FF2B5EF4-FFF2-40B4-BE49-F238E27FC236}">
                <a16:creationId xmlns:a16="http://schemas.microsoft.com/office/drawing/2014/main" id="{69831117-0D25-5B86-31A7-C1F9390FC55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9785802" y="5293155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20" name="Espace réservé du texte 36">
            <a:extLst>
              <a:ext uri="{FF2B5EF4-FFF2-40B4-BE49-F238E27FC236}">
                <a16:creationId xmlns:a16="http://schemas.microsoft.com/office/drawing/2014/main" id="{FE2BDCCA-274C-8D4F-7CC9-C113C73549E5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9781368" y="5602466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21" name="Espace réservé pour une image  5">
            <a:extLst>
              <a:ext uri="{FF2B5EF4-FFF2-40B4-BE49-F238E27FC236}">
                <a16:creationId xmlns:a16="http://schemas.microsoft.com/office/drawing/2014/main" id="{3E091D0A-CF79-CD67-8359-674CDA7E32BE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8946873" y="5324721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2" name="Titre 1">
            <a:extLst>
              <a:ext uri="{FF2B5EF4-FFF2-40B4-BE49-F238E27FC236}">
                <a16:creationId xmlns:a16="http://schemas.microsoft.com/office/drawing/2014/main" id="{6CDA8924-5510-D0C2-B775-C40558F6C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2"/>
            <a:ext cx="7025495" cy="386464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F2D2112D-8484-69F1-FE14-0999665739AA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265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">
    <p:bg>
      <p:bgPr>
        <a:solidFill>
          <a:srgbClr val="001B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08AF77A-BB2C-39EE-4408-230A0BDF44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6566" y="1092200"/>
            <a:ext cx="1514059" cy="621900"/>
          </a:xfrm>
          <a:prstGeom prst="roundRect">
            <a:avLst>
              <a:gd name="adj" fmla="val 6331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 CLIENTE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1E5FFB92-5A86-3EF7-9193-63BCC2D9C3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698" y="1122396"/>
            <a:ext cx="1809752" cy="61431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35CF261-C76E-FB0F-B4DE-45EFCEBDCF59}"/>
              </a:ext>
            </a:extLst>
          </p:cNvPr>
          <p:cNvCxnSpPr>
            <a:cxnSpLocks/>
          </p:cNvCxnSpPr>
          <p:nvPr userDrawn="1"/>
        </p:nvCxnSpPr>
        <p:spPr>
          <a:xfrm>
            <a:off x="3089275" y="1122396"/>
            <a:ext cx="0" cy="604804"/>
          </a:xfrm>
          <a:prstGeom prst="line">
            <a:avLst/>
          </a:prstGeom>
          <a:ln cap="rnd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9">
            <a:extLst>
              <a:ext uri="{FF2B5EF4-FFF2-40B4-BE49-F238E27FC236}">
                <a16:creationId xmlns:a16="http://schemas.microsoft.com/office/drawing/2014/main" id="{3FB6175F-5029-FCE6-EC1C-3D28420FB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698" y="2668006"/>
            <a:ext cx="4542761" cy="1357894"/>
          </a:xfrm>
        </p:spPr>
        <p:txBody>
          <a:bodyPr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88DB07F7-A283-AE90-68FF-164DFEA69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698" y="4168901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en-US" dirty="0"/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63237260-E902-3AD5-DAAA-A621F55C9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8698" y="4902200"/>
            <a:ext cx="1195200" cy="352800"/>
          </a:xfrm>
          <a:prstGeom prst="roundRect">
            <a:avLst>
              <a:gd name="adj" fmla="val 7971"/>
            </a:avLst>
          </a:prstGeom>
          <a:solidFill>
            <a:srgbClr val="007BEA"/>
          </a:solidFill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00/00/0000</a:t>
            </a:r>
            <a:endParaRPr lang="en-US"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D7975265-2478-418F-1825-F5FFFFD8AD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" t="17765" r="14733" b="12468"/>
          <a:stretch/>
        </p:blipFill>
        <p:spPr>
          <a:xfrm>
            <a:off x="5107056" y="0"/>
            <a:ext cx="7084944" cy="6857999"/>
          </a:xfrm>
          <a:prstGeom prst="rect">
            <a:avLst/>
          </a:prstGeom>
        </p:spPr>
      </p:pic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B7CFDB2D-7A91-ADE8-B39F-A766CF356E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8698" y="5635779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ID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268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low chart">
    <p:bg>
      <p:bgPr>
        <a:solidFill>
          <a:srgbClr val="DE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Espace réservé du texte 48">
            <a:extLst>
              <a:ext uri="{FF2B5EF4-FFF2-40B4-BE49-F238E27FC236}">
                <a16:creationId xmlns:a16="http://schemas.microsoft.com/office/drawing/2014/main" id="{2826198F-1FC1-636C-0319-6C4B1665E0B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6448" y="2114706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4" name="Espace réservé du texte 48">
            <a:extLst>
              <a:ext uri="{FF2B5EF4-FFF2-40B4-BE49-F238E27FC236}">
                <a16:creationId xmlns:a16="http://schemas.microsoft.com/office/drawing/2014/main" id="{3C80AB03-C053-C417-9353-AC113C9F176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 flipH="1">
            <a:off x="575998" y="2114706"/>
            <a:ext cx="100450" cy="1282390"/>
          </a:xfrm>
          <a:solidFill>
            <a:srgbClr val="A261E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6693EDDB-8E55-B79A-663C-C055042A2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5281"/>
          <a:stretch/>
        </p:blipFill>
        <p:spPr>
          <a:xfrm>
            <a:off x="0" y="301971"/>
            <a:ext cx="2204382" cy="1647513"/>
          </a:xfrm>
          <a:prstGeom prst="rect">
            <a:avLst/>
          </a:prstGeom>
        </p:spPr>
      </p:pic>
      <p:pic>
        <p:nvPicPr>
          <p:cNvPr id="67" name="Graphique 66">
            <a:extLst>
              <a:ext uri="{FF2B5EF4-FFF2-40B4-BE49-F238E27FC236}">
                <a16:creationId xmlns:a16="http://schemas.microsoft.com/office/drawing/2014/main" id="{C5575CD1-B8E4-4140-00F2-B7F5721808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3500000" flipH="1">
            <a:off x="1289329" y="4663041"/>
            <a:ext cx="3852434" cy="2035662"/>
          </a:xfrm>
          <a:custGeom>
            <a:avLst/>
            <a:gdLst>
              <a:gd name="connsiteX0" fmla="*/ 0 w 3852434"/>
              <a:gd name="connsiteY0" fmla="*/ 2035662 h 2035662"/>
              <a:gd name="connsiteX1" fmla="*/ 3852434 w 3852434"/>
              <a:gd name="connsiteY1" fmla="*/ 2035662 h 2035662"/>
              <a:gd name="connsiteX2" fmla="*/ 3852434 w 3852434"/>
              <a:gd name="connsiteY2" fmla="*/ 1786846 h 2035662"/>
              <a:gd name="connsiteX3" fmla="*/ 3756656 w 3852434"/>
              <a:gd name="connsiteY3" fmla="*/ 1882625 h 2035662"/>
              <a:gd name="connsiteX4" fmla="*/ 3027628 w 3852434"/>
              <a:gd name="connsiteY4" fmla="*/ 1153598 h 2035662"/>
              <a:gd name="connsiteX5" fmla="*/ 3377161 w 3852434"/>
              <a:gd name="connsiteY5" fmla="*/ 804065 h 2035662"/>
              <a:gd name="connsiteX6" fmla="*/ 2573096 w 3852434"/>
              <a:gd name="connsiteY6" fmla="*/ 0 h 2035662"/>
              <a:gd name="connsiteX7" fmla="*/ 0 w 3852434"/>
              <a:gd name="connsiteY7" fmla="*/ 0 h 203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2434" h="2035662">
                <a:moveTo>
                  <a:pt x="0" y="2035662"/>
                </a:moveTo>
                <a:lnTo>
                  <a:pt x="3852434" y="2035662"/>
                </a:lnTo>
                <a:lnTo>
                  <a:pt x="3852434" y="1786846"/>
                </a:lnTo>
                <a:lnTo>
                  <a:pt x="3756656" y="1882625"/>
                </a:lnTo>
                <a:lnTo>
                  <a:pt x="3027628" y="1153598"/>
                </a:lnTo>
                <a:lnTo>
                  <a:pt x="3377161" y="804065"/>
                </a:lnTo>
                <a:lnTo>
                  <a:pt x="257309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8" name="Espace réservé du texte 64">
            <a:extLst>
              <a:ext uri="{FF2B5EF4-FFF2-40B4-BE49-F238E27FC236}">
                <a16:creationId xmlns:a16="http://schemas.microsoft.com/office/drawing/2014/main" id="{EF651F96-51EC-FFBD-84EA-6F5AB736BC3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75998" y="6410639"/>
            <a:ext cx="402986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71" name="Espace réservé du texte 33">
            <a:extLst>
              <a:ext uri="{FF2B5EF4-FFF2-40B4-BE49-F238E27FC236}">
                <a16:creationId xmlns:a16="http://schemas.microsoft.com/office/drawing/2014/main" id="{961073B6-C5FF-AB67-6AD3-54DC723A7F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37451" y="2425291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72" name="Espace réservé du texte 36">
            <a:extLst>
              <a:ext uri="{FF2B5EF4-FFF2-40B4-BE49-F238E27FC236}">
                <a16:creationId xmlns:a16="http://schemas.microsoft.com/office/drawing/2014/main" id="{773811A9-8ED4-201A-7F52-A87381F425C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733017" y="2734602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6" name="Espace réservé pour une image  5">
            <a:extLst>
              <a:ext uri="{FF2B5EF4-FFF2-40B4-BE49-F238E27FC236}">
                <a16:creationId xmlns:a16="http://schemas.microsoft.com/office/drawing/2014/main" id="{E9C75EC9-23A7-D573-E62A-18D9527918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8522" y="2444501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7" name="Espace réservé du texte 48">
            <a:extLst>
              <a:ext uri="{FF2B5EF4-FFF2-40B4-BE49-F238E27FC236}">
                <a16:creationId xmlns:a16="http://schemas.microsoft.com/office/drawing/2014/main" id="{C43CDD7B-FC80-AD83-0241-B4FF6AE75C6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706686" y="1315349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8" name="Espace réservé du texte 48">
            <a:extLst>
              <a:ext uri="{FF2B5EF4-FFF2-40B4-BE49-F238E27FC236}">
                <a16:creationId xmlns:a16="http://schemas.microsoft.com/office/drawing/2014/main" id="{F7FEDA17-DC26-BAC1-A48B-7D7CB894944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 flipH="1">
            <a:off x="4606236" y="1315349"/>
            <a:ext cx="100450" cy="1282390"/>
          </a:xfrm>
          <a:solidFill>
            <a:srgbClr val="A261E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9" name="Espace réservé du texte 33">
            <a:extLst>
              <a:ext uri="{FF2B5EF4-FFF2-40B4-BE49-F238E27FC236}">
                <a16:creationId xmlns:a16="http://schemas.microsoft.com/office/drawing/2014/main" id="{292C6E01-5DDA-AF81-E13A-5DCE9FB7000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767689" y="1619756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90" name="Espace réservé du texte 36">
            <a:extLst>
              <a:ext uri="{FF2B5EF4-FFF2-40B4-BE49-F238E27FC236}">
                <a16:creationId xmlns:a16="http://schemas.microsoft.com/office/drawing/2014/main" id="{B856695C-F1EC-FB8B-5B72-15050558E55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763255" y="1929067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1" name="Espace réservé pour une image  5">
            <a:extLst>
              <a:ext uri="{FF2B5EF4-FFF2-40B4-BE49-F238E27FC236}">
                <a16:creationId xmlns:a16="http://schemas.microsoft.com/office/drawing/2014/main" id="{EA9E41B4-DBF0-3A3E-47D4-15C73F96A201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4928760" y="1645144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2" name="Espace réservé du texte 48">
            <a:extLst>
              <a:ext uri="{FF2B5EF4-FFF2-40B4-BE49-F238E27FC236}">
                <a16:creationId xmlns:a16="http://schemas.microsoft.com/office/drawing/2014/main" id="{17167549-140F-5236-5655-CA1CD831E66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706686" y="279098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Espace réservé du texte 48">
            <a:extLst>
              <a:ext uri="{FF2B5EF4-FFF2-40B4-BE49-F238E27FC236}">
                <a16:creationId xmlns:a16="http://schemas.microsoft.com/office/drawing/2014/main" id="{AB3BE3CB-1E3D-AB4D-DE74-A205130011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 flipH="1">
            <a:off x="4606236" y="2790980"/>
            <a:ext cx="100450" cy="1282390"/>
          </a:xfrm>
          <a:solidFill>
            <a:srgbClr val="A261E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836C0296-6286-AD2F-0A8D-E086543A5AC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767689" y="3088515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95" name="Espace réservé du texte 36">
            <a:extLst>
              <a:ext uri="{FF2B5EF4-FFF2-40B4-BE49-F238E27FC236}">
                <a16:creationId xmlns:a16="http://schemas.microsoft.com/office/drawing/2014/main" id="{FF834E90-7538-CE3D-7822-F14E7B8751A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763255" y="3397826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6" name="Espace réservé pour une image  5">
            <a:extLst>
              <a:ext uri="{FF2B5EF4-FFF2-40B4-BE49-F238E27FC236}">
                <a16:creationId xmlns:a16="http://schemas.microsoft.com/office/drawing/2014/main" id="{C707CEE2-0554-C117-C3F7-E048682F83D4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4928760" y="312077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7" name="Espace réservé du texte 48">
            <a:extLst>
              <a:ext uri="{FF2B5EF4-FFF2-40B4-BE49-F238E27FC236}">
                <a16:creationId xmlns:a16="http://schemas.microsoft.com/office/drawing/2014/main" id="{FF42987D-E7D2-6B6A-E47F-BFED4A5D192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706686" y="426661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8" name="Espace réservé du texte 48">
            <a:extLst>
              <a:ext uri="{FF2B5EF4-FFF2-40B4-BE49-F238E27FC236}">
                <a16:creationId xmlns:a16="http://schemas.microsoft.com/office/drawing/2014/main" id="{0C35437D-7564-C688-7694-C7234F7D09FF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 flipH="1">
            <a:off x="4606236" y="4266610"/>
            <a:ext cx="100450" cy="1282390"/>
          </a:xfrm>
          <a:solidFill>
            <a:srgbClr val="A261E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9" name="Espace réservé du texte 33">
            <a:extLst>
              <a:ext uri="{FF2B5EF4-FFF2-40B4-BE49-F238E27FC236}">
                <a16:creationId xmlns:a16="http://schemas.microsoft.com/office/drawing/2014/main" id="{B525B38C-D9A4-449F-1DD7-3F4D97073B6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767689" y="4564839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00" name="Espace réservé du texte 36">
            <a:extLst>
              <a:ext uri="{FF2B5EF4-FFF2-40B4-BE49-F238E27FC236}">
                <a16:creationId xmlns:a16="http://schemas.microsoft.com/office/drawing/2014/main" id="{8F2E59F5-9522-AABC-157C-7B00F7823B8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763255" y="4874150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1" name="Espace réservé pour une image  5">
            <a:extLst>
              <a:ext uri="{FF2B5EF4-FFF2-40B4-BE49-F238E27FC236}">
                <a16:creationId xmlns:a16="http://schemas.microsoft.com/office/drawing/2014/main" id="{78B5CB59-FE31-CE22-9415-53A32C5D29CE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4928760" y="459640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2" name="Espace réservé du texte 48">
            <a:extLst>
              <a:ext uri="{FF2B5EF4-FFF2-40B4-BE49-F238E27FC236}">
                <a16:creationId xmlns:a16="http://schemas.microsoft.com/office/drawing/2014/main" id="{9ADA4335-97CF-45E0-6D9E-52246BB63A24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724799" y="583072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3" name="Espace réservé du texte 48">
            <a:extLst>
              <a:ext uri="{FF2B5EF4-FFF2-40B4-BE49-F238E27FC236}">
                <a16:creationId xmlns:a16="http://schemas.microsoft.com/office/drawing/2014/main" id="{9E37253D-74F5-87EF-14F4-06475A6456FB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 flipH="1">
            <a:off x="8624349" y="583072"/>
            <a:ext cx="100450" cy="1282390"/>
          </a:xfrm>
          <a:solidFill>
            <a:srgbClr val="A261E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4" name="Espace réservé du texte 33">
            <a:extLst>
              <a:ext uri="{FF2B5EF4-FFF2-40B4-BE49-F238E27FC236}">
                <a16:creationId xmlns:a16="http://schemas.microsoft.com/office/drawing/2014/main" id="{C140C4B0-29BC-4113-FB4A-0E9C7FF7B4D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785802" y="881301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05" name="Espace réservé du texte 36">
            <a:extLst>
              <a:ext uri="{FF2B5EF4-FFF2-40B4-BE49-F238E27FC236}">
                <a16:creationId xmlns:a16="http://schemas.microsoft.com/office/drawing/2014/main" id="{EC3F6BB0-1D56-16FA-0FAD-E083B259CF54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781368" y="1190612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6" name="Espace réservé pour une image  5">
            <a:extLst>
              <a:ext uri="{FF2B5EF4-FFF2-40B4-BE49-F238E27FC236}">
                <a16:creationId xmlns:a16="http://schemas.microsoft.com/office/drawing/2014/main" id="{9753F8DB-CEB9-21B6-0335-672E9593E56E}"/>
              </a:ext>
            </a:extLst>
          </p:cNvPr>
          <p:cNvSpPr>
            <a:spLocks noGrp="1"/>
          </p:cNvSpPr>
          <p:nvPr>
            <p:ph type="pic" sz="quarter" idx="64"/>
          </p:nvPr>
        </p:nvSpPr>
        <p:spPr>
          <a:xfrm>
            <a:off x="8946873" y="912867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7" name="Espace réservé du texte 48">
            <a:extLst>
              <a:ext uri="{FF2B5EF4-FFF2-40B4-BE49-F238E27FC236}">
                <a16:creationId xmlns:a16="http://schemas.microsoft.com/office/drawing/2014/main" id="{BC396A98-1DD8-615A-79A3-271554385A3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24799" y="205369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8" name="Espace réservé du texte 48">
            <a:extLst>
              <a:ext uri="{FF2B5EF4-FFF2-40B4-BE49-F238E27FC236}">
                <a16:creationId xmlns:a16="http://schemas.microsoft.com/office/drawing/2014/main" id="{EC315AAA-85D6-F441-53D1-FAFAC7271ADC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 flipH="1">
            <a:off x="8624349" y="2053690"/>
            <a:ext cx="100450" cy="1282390"/>
          </a:xfrm>
          <a:solidFill>
            <a:srgbClr val="A261E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9" name="Espace réservé du texte 33">
            <a:extLst>
              <a:ext uri="{FF2B5EF4-FFF2-40B4-BE49-F238E27FC236}">
                <a16:creationId xmlns:a16="http://schemas.microsoft.com/office/drawing/2014/main" id="{4B443F1F-B6DE-E215-595E-33A064CC88D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785802" y="2362416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10" name="Espace réservé du texte 36">
            <a:extLst>
              <a:ext uri="{FF2B5EF4-FFF2-40B4-BE49-F238E27FC236}">
                <a16:creationId xmlns:a16="http://schemas.microsoft.com/office/drawing/2014/main" id="{AAC6C679-471F-C2E3-72E3-7C3B17940C0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781368" y="2671727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7978E1D3-C64E-C333-EF6F-CD4174ABCAD1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8946873" y="238348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2" name="Espace réservé du texte 48">
            <a:extLst>
              <a:ext uri="{FF2B5EF4-FFF2-40B4-BE49-F238E27FC236}">
                <a16:creationId xmlns:a16="http://schemas.microsoft.com/office/drawing/2014/main" id="{A52C7C4C-30D5-567B-B3BA-3C7BB1EFE1C1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8724799" y="3524308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3" name="Espace réservé du texte 48">
            <a:extLst>
              <a:ext uri="{FF2B5EF4-FFF2-40B4-BE49-F238E27FC236}">
                <a16:creationId xmlns:a16="http://schemas.microsoft.com/office/drawing/2014/main" id="{B0D20DB4-ED84-28A9-2586-6478B6EC2851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 flipH="1">
            <a:off x="8624349" y="3524308"/>
            <a:ext cx="100450" cy="1282390"/>
          </a:xfrm>
          <a:solidFill>
            <a:srgbClr val="A261E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4" name="Espace réservé du texte 33">
            <a:extLst>
              <a:ext uri="{FF2B5EF4-FFF2-40B4-BE49-F238E27FC236}">
                <a16:creationId xmlns:a16="http://schemas.microsoft.com/office/drawing/2014/main" id="{9001E7F8-68C0-723D-7423-926CFD7CC1E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9785802" y="3826384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15" name="Espace réservé du texte 36">
            <a:extLst>
              <a:ext uri="{FF2B5EF4-FFF2-40B4-BE49-F238E27FC236}">
                <a16:creationId xmlns:a16="http://schemas.microsoft.com/office/drawing/2014/main" id="{C9C371D2-1099-917F-49BB-DC9F977B765B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9781368" y="4135695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16" name="Espace réservé pour une image  5">
            <a:extLst>
              <a:ext uri="{FF2B5EF4-FFF2-40B4-BE49-F238E27FC236}">
                <a16:creationId xmlns:a16="http://schemas.microsoft.com/office/drawing/2014/main" id="{8C0A3E8D-CBA9-7CFE-C709-74CA943B999F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946873" y="3854103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7" name="Espace réservé du texte 48">
            <a:extLst>
              <a:ext uri="{FF2B5EF4-FFF2-40B4-BE49-F238E27FC236}">
                <a16:creationId xmlns:a16="http://schemas.microsoft.com/office/drawing/2014/main" id="{2BE92AB3-D890-5D8B-3506-D1F0E066345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8724799" y="4994926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8" name="Espace réservé du texte 48">
            <a:extLst>
              <a:ext uri="{FF2B5EF4-FFF2-40B4-BE49-F238E27FC236}">
                <a16:creationId xmlns:a16="http://schemas.microsoft.com/office/drawing/2014/main" id="{DCEAE28E-A259-3625-98E5-DF8535C6D6C8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 flipH="1">
            <a:off x="8624349" y="4994926"/>
            <a:ext cx="100450" cy="1282390"/>
          </a:xfrm>
          <a:solidFill>
            <a:srgbClr val="A261E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9" name="Espace réservé du texte 33">
            <a:extLst>
              <a:ext uri="{FF2B5EF4-FFF2-40B4-BE49-F238E27FC236}">
                <a16:creationId xmlns:a16="http://schemas.microsoft.com/office/drawing/2014/main" id="{69831117-0D25-5B86-31A7-C1F9390FC55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9785802" y="5293155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20" name="Espace réservé du texte 36">
            <a:extLst>
              <a:ext uri="{FF2B5EF4-FFF2-40B4-BE49-F238E27FC236}">
                <a16:creationId xmlns:a16="http://schemas.microsoft.com/office/drawing/2014/main" id="{FE2BDCCA-274C-8D4F-7CC9-C113C73549E5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9781368" y="5602466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21" name="Espace réservé pour une image  5">
            <a:extLst>
              <a:ext uri="{FF2B5EF4-FFF2-40B4-BE49-F238E27FC236}">
                <a16:creationId xmlns:a16="http://schemas.microsoft.com/office/drawing/2014/main" id="{3E091D0A-CF79-CD67-8359-674CDA7E32BE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8946873" y="5324721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2" name="Titre 1">
            <a:extLst>
              <a:ext uri="{FF2B5EF4-FFF2-40B4-BE49-F238E27FC236}">
                <a16:creationId xmlns:a16="http://schemas.microsoft.com/office/drawing/2014/main" id="{6CDA8924-5510-D0C2-B775-C40558F6C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2"/>
            <a:ext cx="7025495" cy="386464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F2D2112D-8484-69F1-FE14-0999665739AA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201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low chart">
    <p:bg>
      <p:bgPr>
        <a:solidFill>
          <a:srgbClr val="F6A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Espace réservé du texte 48">
            <a:extLst>
              <a:ext uri="{FF2B5EF4-FFF2-40B4-BE49-F238E27FC236}">
                <a16:creationId xmlns:a16="http://schemas.microsoft.com/office/drawing/2014/main" id="{2826198F-1FC1-636C-0319-6C4B1665E0B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6448" y="2114706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4" name="Espace réservé du texte 48">
            <a:extLst>
              <a:ext uri="{FF2B5EF4-FFF2-40B4-BE49-F238E27FC236}">
                <a16:creationId xmlns:a16="http://schemas.microsoft.com/office/drawing/2014/main" id="{3C80AB03-C053-C417-9353-AC113C9F176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 flipH="1">
            <a:off x="575998" y="2114706"/>
            <a:ext cx="100450" cy="1282390"/>
          </a:xfrm>
          <a:solidFill>
            <a:srgbClr val="ED40A9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6693EDDB-8E55-B79A-663C-C055042A2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5281"/>
          <a:stretch/>
        </p:blipFill>
        <p:spPr>
          <a:xfrm>
            <a:off x="0" y="301971"/>
            <a:ext cx="2204382" cy="1647513"/>
          </a:xfrm>
          <a:prstGeom prst="rect">
            <a:avLst/>
          </a:prstGeom>
        </p:spPr>
      </p:pic>
      <p:pic>
        <p:nvPicPr>
          <p:cNvPr id="67" name="Graphique 66">
            <a:extLst>
              <a:ext uri="{FF2B5EF4-FFF2-40B4-BE49-F238E27FC236}">
                <a16:creationId xmlns:a16="http://schemas.microsoft.com/office/drawing/2014/main" id="{C5575CD1-B8E4-4140-00F2-B7F5721808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3500000" flipH="1">
            <a:off x="1289329" y="4663041"/>
            <a:ext cx="3852434" cy="2035662"/>
          </a:xfrm>
          <a:custGeom>
            <a:avLst/>
            <a:gdLst>
              <a:gd name="connsiteX0" fmla="*/ 0 w 3852434"/>
              <a:gd name="connsiteY0" fmla="*/ 2035662 h 2035662"/>
              <a:gd name="connsiteX1" fmla="*/ 3852434 w 3852434"/>
              <a:gd name="connsiteY1" fmla="*/ 2035662 h 2035662"/>
              <a:gd name="connsiteX2" fmla="*/ 3852434 w 3852434"/>
              <a:gd name="connsiteY2" fmla="*/ 1786846 h 2035662"/>
              <a:gd name="connsiteX3" fmla="*/ 3756656 w 3852434"/>
              <a:gd name="connsiteY3" fmla="*/ 1882625 h 2035662"/>
              <a:gd name="connsiteX4" fmla="*/ 3027628 w 3852434"/>
              <a:gd name="connsiteY4" fmla="*/ 1153598 h 2035662"/>
              <a:gd name="connsiteX5" fmla="*/ 3377161 w 3852434"/>
              <a:gd name="connsiteY5" fmla="*/ 804065 h 2035662"/>
              <a:gd name="connsiteX6" fmla="*/ 2573096 w 3852434"/>
              <a:gd name="connsiteY6" fmla="*/ 0 h 2035662"/>
              <a:gd name="connsiteX7" fmla="*/ 0 w 3852434"/>
              <a:gd name="connsiteY7" fmla="*/ 0 h 203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2434" h="2035662">
                <a:moveTo>
                  <a:pt x="0" y="2035662"/>
                </a:moveTo>
                <a:lnTo>
                  <a:pt x="3852434" y="2035662"/>
                </a:lnTo>
                <a:lnTo>
                  <a:pt x="3852434" y="1786846"/>
                </a:lnTo>
                <a:lnTo>
                  <a:pt x="3756656" y="1882625"/>
                </a:lnTo>
                <a:lnTo>
                  <a:pt x="3027628" y="1153598"/>
                </a:lnTo>
                <a:lnTo>
                  <a:pt x="3377161" y="804065"/>
                </a:lnTo>
                <a:lnTo>
                  <a:pt x="257309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8" name="Espace réservé du texte 64">
            <a:extLst>
              <a:ext uri="{FF2B5EF4-FFF2-40B4-BE49-F238E27FC236}">
                <a16:creationId xmlns:a16="http://schemas.microsoft.com/office/drawing/2014/main" id="{EF651F96-51EC-FFBD-84EA-6F5AB736BC3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75998" y="6410639"/>
            <a:ext cx="402986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71" name="Espace réservé du texte 33">
            <a:extLst>
              <a:ext uri="{FF2B5EF4-FFF2-40B4-BE49-F238E27FC236}">
                <a16:creationId xmlns:a16="http://schemas.microsoft.com/office/drawing/2014/main" id="{961073B6-C5FF-AB67-6AD3-54DC723A7F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37451" y="2425291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72" name="Espace réservé du texte 36">
            <a:extLst>
              <a:ext uri="{FF2B5EF4-FFF2-40B4-BE49-F238E27FC236}">
                <a16:creationId xmlns:a16="http://schemas.microsoft.com/office/drawing/2014/main" id="{773811A9-8ED4-201A-7F52-A87381F425C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733017" y="2734602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6" name="Espace réservé pour une image  5">
            <a:extLst>
              <a:ext uri="{FF2B5EF4-FFF2-40B4-BE49-F238E27FC236}">
                <a16:creationId xmlns:a16="http://schemas.microsoft.com/office/drawing/2014/main" id="{E9C75EC9-23A7-D573-E62A-18D9527918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8522" y="2444501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7" name="Espace réservé du texte 48">
            <a:extLst>
              <a:ext uri="{FF2B5EF4-FFF2-40B4-BE49-F238E27FC236}">
                <a16:creationId xmlns:a16="http://schemas.microsoft.com/office/drawing/2014/main" id="{C43CDD7B-FC80-AD83-0241-B4FF6AE75C6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706686" y="1315349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8" name="Espace réservé du texte 48">
            <a:extLst>
              <a:ext uri="{FF2B5EF4-FFF2-40B4-BE49-F238E27FC236}">
                <a16:creationId xmlns:a16="http://schemas.microsoft.com/office/drawing/2014/main" id="{F7FEDA17-DC26-BAC1-A48B-7D7CB894944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 flipH="1">
            <a:off x="4606236" y="1315349"/>
            <a:ext cx="100450" cy="1282390"/>
          </a:xfrm>
          <a:solidFill>
            <a:srgbClr val="ED40A9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9" name="Espace réservé du texte 33">
            <a:extLst>
              <a:ext uri="{FF2B5EF4-FFF2-40B4-BE49-F238E27FC236}">
                <a16:creationId xmlns:a16="http://schemas.microsoft.com/office/drawing/2014/main" id="{292C6E01-5DDA-AF81-E13A-5DCE9FB7000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767689" y="1619756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90" name="Espace réservé du texte 36">
            <a:extLst>
              <a:ext uri="{FF2B5EF4-FFF2-40B4-BE49-F238E27FC236}">
                <a16:creationId xmlns:a16="http://schemas.microsoft.com/office/drawing/2014/main" id="{B856695C-F1EC-FB8B-5B72-15050558E55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763255" y="1929067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1" name="Espace réservé pour une image  5">
            <a:extLst>
              <a:ext uri="{FF2B5EF4-FFF2-40B4-BE49-F238E27FC236}">
                <a16:creationId xmlns:a16="http://schemas.microsoft.com/office/drawing/2014/main" id="{EA9E41B4-DBF0-3A3E-47D4-15C73F96A201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4928760" y="1645144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2" name="Espace réservé du texte 48">
            <a:extLst>
              <a:ext uri="{FF2B5EF4-FFF2-40B4-BE49-F238E27FC236}">
                <a16:creationId xmlns:a16="http://schemas.microsoft.com/office/drawing/2014/main" id="{17167549-140F-5236-5655-CA1CD831E66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706686" y="279098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Espace réservé du texte 48">
            <a:extLst>
              <a:ext uri="{FF2B5EF4-FFF2-40B4-BE49-F238E27FC236}">
                <a16:creationId xmlns:a16="http://schemas.microsoft.com/office/drawing/2014/main" id="{AB3BE3CB-1E3D-AB4D-DE74-A205130011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 flipH="1">
            <a:off x="4606236" y="2790980"/>
            <a:ext cx="100450" cy="1282390"/>
          </a:xfrm>
          <a:solidFill>
            <a:srgbClr val="ED40A9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836C0296-6286-AD2F-0A8D-E086543A5AC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767689" y="3088515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95" name="Espace réservé du texte 36">
            <a:extLst>
              <a:ext uri="{FF2B5EF4-FFF2-40B4-BE49-F238E27FC236}">
                <a16:creationId xmlns:a16="http://schemas.microsoft.com/office/drawing/2014/main" id="{FF834E90-7538-CE3D-7822-F14E7B8751A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763255" y="3397826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6" name="Espace réservé pour une image  5">
            <a:extLst>
              <a:ext uri="{FF2B5EF4-FFF2-40B4-BE49-F238E27FC236}">
                <a16:creationId xmlns:a16="http://schemas.microsoft.com/office/drawing/2014/main" id="{C707CEE2-0554-C117-C3F7-E048682F83D4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4928760" y="312077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7" name="Espace réservé du texte 48">
            <a:extLst>
              <a:ext uri="{FF2B5EF4-FFF2-40B4-BE49-F238E27FC236}">
                <a16:creationId xmlns:a16="http://schemas.microsoft.com/office/drawing/2014/main" id="{FF42987D-E7D2-6B6A-E47F-BFED4A5D192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706686" y="426661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8" name="Espace réservé du texte 48">
            <a:extLst>
              <a:ext uri="{FF2B5EF4-FFF2-40B4-BE49-F238E27FC236}">
                <a16:creationId xmlns:a16="http://schemas.microsoft.com/office/drawing/2014/main" id="{0C35437D-7564-C688-7694-C7234F7D09FF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 flipH="1">
            <a:off x="4606236" y="4266610"/>
            <a:ext cx="100450" cy="1282390"/>
          </a:xfrm>
          <a:solidFill>
            <a:srgbClr val="ED40A9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9" name="Espace réservé du texte 33">
            <a:extLst>
              <a:ext uri="{FF2B5EF4-FFF2-40B4-BE49-F238E27FC236}">
                <a16:creationId xmlns:a16="http://schemas.microsoft.com/office/drawing/2014/main" id="{B525B38C-D9A4-449F-1DD7-3F4D97073B6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767689" y="4564839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00" name="Espace réservé du texte 36">
            <a:extLst>
              <a:ext uri="{FF2B5EF4-FFF2-40B4-BE49-F238E27FC236}">
                <a16:creationId xmlns:a16="http://schemas.microsoft.com/office/drawing/2014/main" id="{8F2E59F5-9522-AABC-157C-7B00F7823B8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763255" y="4874150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1" name="Espace réservé pour une image  5">
            <a:extLst>
              <a:ext uri="{FF2B5EF4-FFF2-40B4-BE49-F238E27FC236}">
                <a16:creationId xmlns:a16="http://schemas.microsoft.com/office/drawing/2014/main" id="{78B5CB59-FE31-CE22-9415-53A32C5D29CE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4928760" y="459640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2" name="Espace réservé du texte 48">
            <a:extLst>
              <a:ext uri="{FF2B5EF4-FFF2-40B4-BE49-F238E27FC236}">
                <a16:creationId xmlns:a16="http://schemas.microsoft.com/office/drawing/2014/main" id="{9ADA4335-97CF-45E0-6D9E-52246BB63A24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724799" y="583072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3" name="Espace réservé du texte 48">
            <a:extLst>
              <a:ext uri="{FF2B5EF4-FFF2-40B4-BE49-F238E27FC236}">
                <a16:creationId xmlns:a16="http://schemas.microsoft.com/office/drawing/2014/main" id="{9E37253D-74F5-87EF-14F4-06475A6456FB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 flipH="1">
            <a:off x="8624349" y="583072"/>
            <a:ext cx="100450" cy="1282390"/>
          </a:xfrm>
          <a:solidFill>
            <a:srgbClr val="ED40A9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4" name="Espace réservé du texte 33">
            <a:extLst>
              <a:ext uri="{FF2B5EF4-FFF2-40B4-BE49-F238E27FC236}">
                <a16:creationId xmlns:a16="http://schemas.microsoft.com/office/drawing/2014/main" id="{C140C4B0-29BC-4113-FB4A-0E9C7FF7B4D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785802" y="881301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05" name="Espace réservé du texte 36">
            <a:extLst>
              <a:ext uri="{FF2B5EF4-FFF2-40B4-BE49-F238E27FC236}">
                <a16:creationId xmlns:a16="http://schemas.microsoft.com/office/drawing/2014/main" id="{EC3F6BB0-1D56-16FA-0FAD-E083B259CF54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781368" y="1190612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6" name="Espace réservé pour une image  5">
            <a:extLst>
              <a:ext uri="{FF2B5EF4-FFF2-40B4-BE49-F238E27FC236}">
                <a16:creationId xmlns:a16="http://schemas.microsoft.com/office/drawing/2014/main" id="{9753F8DB-CEB9-21B6-0335-672E9593E56E}"/>
              </a:ext>
            </a:extLst>
          </p:cNvPr>
          <p:cNvSpPr>
            <a:spLocks noGrp="1"/>
          </p:cNvSpPr>
          <p:nvPr>
            <p:ph type="pic" sz="quarter" idx="64"/>
          </p:nvPr>
        </p:nvSpPr>
        <p:spPr>
          <a:xfrm>
            <a:off x="8946873" y="912867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7" name="Espace réservé du texte 48">
            <a:extLst>
              <a:ext uri="{FF2B5EF4-FFF2-40B4-BE49-F238E27FC236}">
                <a16:creationId xmlns:a16="http://schemas.microsoft.com/office/drawing/2014/main" id="{BC396A98-1DD8-615A-79A3-271554385A3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24799" y="205369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8" name="Espace réservé du texte 48">
            <a:extLst>
              <a:ext uri="{FF2B5EF4-FFF2-40B4-BE49-F238E27FC236}">
                <a16:creationId xmlns:a16="http://schemas.microsoft.com/office/drawing/2014/main" id="{EC315AAA-85D6-F441-53D1-FAFAC7271ADC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 flipH="1">
            <a:off x="8624349" y="2053690"/>
            <a:ext cx="100450" cy="1282390"/>
          </a:xfrm>
          <a:solidFill>
            <a:srgbClr val="ED40A9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9" name="Espace réservé du texte 33">
            <a:extLst>
              <a:ext uri="{FF2B5EF4-FFF2-40B4-BE49-F238E27FC236}">
                <a16:creationId xmlns:a16="http://schemas.microsoft.com/office/drawing/2014/main" id="{4B443F1F-B6DE-E215-595E-33A064CC88D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785802" y="2362416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10" name="Espace réservé du texte 36">
            <a:extLst>
              <a:ext uri="{FF2B5EF4-FFF2-40B4-BE49-F238E27FC236}">
                <a16:creationId xmlns:a16="http://schemas.microsoft.com/office/drawing/2014/main" id="{AAC6C679-471F-C2E3-72E3-7C3B17940C0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781368" y="2671727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7978E1D3-C64E-C333-EF6F-CD4174ABCAD1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8946873" y="238348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2" name="Espace réservé du texte 48">
            <a:extLst>
              <a:ext uri="{FF2B5EF4-FFF2-40B4-BE49-F238E27FC236}">
                <a16:creationId xmlns:a16="http://schemas.microsoft.com/office/drawing/2014/main" id="{A52C7C4C-30D5-567B-B3BA-3C7BB1EFE1C1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8724799" y="3524308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3" name="Espace réservé du texte 48">
            <a:extLst>
              <a:ext uri="{FF2B5EF4-FFF2-40B4-BE49-F238E27FC236}">
                <a16:creationId xmlns:a16="http://schemas.microsoft.com/office/drawing/2014/main" id="{B0D20DB4-ED84-28A9-2586-6478B6EC2851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 flipH="1">
            <a:off x="8624349" y="3524308"/>
            <a:ext cx="100450" cy="1282390"/>
          </a:xfrm>
          <a:solidFill>
            <a:srgbClr val="ED40A9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4" name="Espace réservé du texte 33">
            <a:extLst>
              <a:ext uri="{FF2B5EF4-FFF2-40B4-BE49-F238E27FC236}">
                <a16:creationId xmlns:a16="http://schemas.microsoft.com/office/drawing/2014/main" id="{9001E7F8-68C0-723D-7423-926CFD7CC1E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9785802" y="3826384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15" name="Espace réservé du texte 36">
            <a:extLst>
              <a:ext uri="{FF2B5EF4-FFF2-40B4-BE49-F238E27FC236}">
                <a16:creationId xmlns:a16="http://schemas.microsoft.com/office/drawing/2014/main" id="{C9C371D2-1099-917F-49BB-DC9F977B765B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9781368" y="4135695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16" name="Espace réservé pour une image  5">
            <a:extLst>
              <a:ext uri="{FF2B5EF4-FFF2-40B4-BE49-F238E27FC236}">
                <a16:creationId xmlns:a16="http://schemas.microsoft.com/office/drawing/2014/main" id="{8C0A3E8D-CBA9-7CFE-C709-74CA943B999F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946873" y="3854103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7" name="Espace réservé du texte 48">
            <a:extLst>
              <a:ext uri="{FF2B5EF4-FFF2-40B4-BE49-F238E27FC236}">
                <a16:creationId xmlns:a16="http://schemas.microsoft.com/office/drawing/2014/main" id="{2BE92AB3-D890-5D8B-3506-D1F0E066345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8724799" y="4994926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8" name="Espace réservé du texte 48">
            <a:extLst>
              <a:ext uri="{FF2B5EF4-FFF2-40B4-BE49-F238E27FC236}">
                <a16:creationId xmlns:a16="http://schemas.microsoft.com/office/drawing/2014/main" id="{DCEAE28E-A259-3625-98E5-DF8535C6D6C8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 flipH="1">
            <a:off x="8624349" y="4994926"/>
            <a:ext cx="100450" cy="1282390"/>
          </a:xfrm>
          <a:solidFill>
            <a:srgbClr val="ED40A9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9" name="Espace réservé du texte 33">
            <a:extLst>
              <a:ext uri="{FF2B5EF4-FFF2-40B4-BE49-F238E27FC236}">
                <a16:creationId xmlns:a16="http://schemas.microsoft.com/office/drawing/2014/main" id="{69831117-0D25-5B86-31A7-C1F9390FC55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9785802" y="5293155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20" name="Espace réservé du texte 36">
            <a:extLst>
              <a:ext uri="{FF2B5EF4-FFF2-40B4-BE49-F238E27FC236}">
                <a16:creationId xmlns:a16="http://schemas.microsoft.com/office/drawing/2014/main" id="{FE2BDCCA-274C-8D4F-7CC9-C113C73549E5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9781368" y="5602466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21" name="Espace réservé pour une image  5">
            <a:extLst>
              <a:ext uri="{FF2B5EF4-FFF2-40B4-BE49-F238E27FC236}">
                <a16:creationId xmlns:a16="http://schemas.microsoft.com/office/drawing/2014/main" id="{3E091D0A-CF79-CD67-8359-674CDA7E32BE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8946873" y="5324721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2" name="Titre 1">
            <a:extLst>
              <a:ext uri="{FF2B5EF4-FFF2-40B4-BE49-F238E27FC236}">
                <a16:creationId xmlns:a16="http://schemas.microsoft.com/office/drawing/2014/main" id="{6CDA8924-5510-D0C2-B775-C40558F6C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2"/>
            <a:ext cx="7025495" cy="386464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F2D2112D-8484-69F1-FE14-0999665739AA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51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low chart">
    <p:bg>
      <p:bgPr>
        <a:solidFill>
          <a:srgbClr val="F9CB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Espace réservé du texte 48">
            <a:extLst>
              <a:ext uri="{FF2B5EF4-FFF2-40B4-BE49-F238E27FC236}">
                <a16:creationId xmlns:a16="http://schemas.microsoft.com/office/drawing/2014/main" id="{2826198F-1FC1-636C-0319-6C4B1665E0B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6448" y="2114706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4" name="Espace réservé du texte 48">
            <a:extLst>
              <a:ext uri="{FF2B5EF4-FFF2-40B4-BE49-F238E27FC236}">
                <a16:creationId xmlns:a16="http://schemas.microsoft.com/office/drawing/2014/main" id="{3C80AB03-C053-C417-9353-AC113C9F176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 flipH="1">
            <a:off x="575998" y="2114706"/>
            <a:ext cx="100450" cy="1282390"/>
          </a:xfrm>
          <a:solidFill>
            <a:srgbClr val="FF3342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6693EDDB-8E55-B79A-663C-C055042A2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5281"/>
          <a:stretch/>
        </p:blipFill>
        <p:spPr>
          <a:xfrm>
            <a:off x="0" y="301971"/>
            <a:ext cx="2204382" cy="1647513"/>
          </a:xfrm>
          <a:prstGeom prst="rect">
            <a:avLst/>
          </a:prstGeom>
        </p:spPr>
      </p:pic>
      <p:pic>
        <p:nvPicPr>
          <p:cNvPr id="67" name="Graphique 66">
            <a:extLst>
              <a:ext uri="{FF2B5EF4-FFF2-40B4-BE49-F238E27FC236}">
                <a16:creationId xmlns:a16="http://schemas.microsoft.com/office/drawing/2014/main" id="{C5575CD1-B8E4-4140-00F2-B7F5721808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3500000" flipH="1">
            <a:off x="1289329" y="4663041"/>
            <a:ext cx="3852434" cy="2035662"/>
          </a:xfrm>
          <a:custGeom>
            <a:avLst/>
            <a:gdLst>
              <a:gd name="connsiteX0" fmla="*/ 0 w 3852434"/>
              <a:gd name="connsiteY0" fmla="*/ 2035662 h 2035662"/>
              <a:gd name="connsiteX1" fmla="*/ 3852434 w 3852434"/>
              <a:gd name="connsiteY1" fmla="*/ 2035662 h 2035662"/>
              <a:gd name="connsiteX2" fmla="*/ 3852434 w 3852434"/>
              <a:gd name="connsiteY2" fmla="*/ 1786846 h 2035662"/>
              <a:gd name="connsiteX3" fmla="*/ 3756656 w 3852434"/>
              <a:gd name="connsiteY3" fmla="*/ 1882625 h 2035662"/>
              <a:gd name="connsiteX4" fmla="*/ 3027628 w 3852434"/>
              <a:gd name="connsiteY4" fmla="*/ 1153598 h 2035662"/>
              <a:gd name="connsiteX5" fmla="*/ 3377161 w 3852434"/>
              <a:gd name="connsiteY5" fmla="*/ 804065 h 2035662"/>
              <a:gd name="connsiteX6" fmla="*/ 2573096 w 3852434"/>
              <a:gd name="connsiteY6" fmla="*/ 0 h 2035662"/>
              <a:gd name="connsiteX7" fmla="*/ 0 w 3852434"/>
              <a:gd name="connsiteY7" fmla="*/ 0 h 203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2434" h="2035662">
                <a:moveTo>
                  <a:pt x="0" y="2035662"/>
                </a:moveTo>
                <a:lnTo>
                  <a:pt x="3852434" y="2035662"/>
                </a:lnTo>
                <a:lnTo>
                  <a:pt x="3852434" y="1786846"/>
                </a:lnTo>
                <a:lnTo>
                  <a:pt x="3756656" y="1882625"/>
                </a:lnTo>
                <a:lnTo>
                  <a:pt x="3027628" y="1153598"/>
                </a:lnTo>
                <a:lnTo>
                  <a:pt x="3377161" y="804065"/>
                </a:lnTo>
                <a:lnTo>
                  <a:pt x="257309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8" name="Espace réservé du texte 64">
            <a:extLst>
              <a:ext uri="{FF2B5EF4-FFF2-40B4-BE49-F238E27FC236}">
                <a16:creationId xmlns:a16="http://schemas.microsoft.com/office/drawing/2014/main" id="{EF651F96-51EC-FFBD-84EA-6F5AB736BC3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75998" y="6410639"/>
            <a:ext cx="402986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71" name="Espace réservé du texte 33">
            <a:extLst>
              <a:ext uri="{FF2B5EF4-FFF2-40B4-BE49-F238E27FC236}">
                <a16:creationId xmlns:a16="http://schemas.microsoft.com/office/drawing/2014/main" id="{961073B6-C5FF-AB67-6AD3-54DC723A7F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37451" y="2425291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72" name="Espace réservé du texte 36">
            <a:extLst>
              <a:ext uri="{FF2B5EF4-FFF2-40B4-BE49-F238E27FC236}">
                <a16:creationId xmlns:a16="http://schemas.microsoft.com/office/drawing/2014/main" id="{773811A9-8ED4-201A-7F52-A87381F425C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733017" y="2734602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6" name="Espace réservé pour une image  5">
            <a:extLst>
              <a:ext uri="{FF2B5EF4-FFF2-40B4-BE49-F238E27FC236}">
                <a16:creationId xmlns:a16="http://schemas.microsoft.com/office/drawing/2014/main" id="{E9C75EC9-23A7-D573-E62A-18D9527918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8522" y="2444501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7" name="Espace réservé du texte 48">
            <a:extLst>
              <a:ext uri="{FF2B5EF4-FFF2-40B4-BE49-F238E27FC236}">
                <a16:creationId xmlns:a16="http://schemas.microsoft.com/office/drawing/2014/main" id="{C43CDD7B-FC80-AD83-0241-B4FF6AE75C6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706686" y="1315349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8" name="Espace réservé du texte 48">
            <a:extLst>
              <a:ext uri="{FF2B5EF4-FFF2-40B4-BE49-F238E27FC236}">
                <a16:creationId xmlns:a16="http://schemas.microsoft.com/office/drawing/2014/main" id="{F7FEDA17-DC26-BAC1-A48B-7D7CB894944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 flipH="1">
            <a:off x="4606236" y="1315349"/>
            <a:ext cx="100450" cy="1282390"/>
          </a:xfrm>
          <a:solidFill>
            <a:srgbClr val="FF3342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9" name="Espace réservé du texte 33">
            <a:extLst>
              <a:ext uri="{FF2B5EF4-FFF2-40B4-BE49-F238E27FC236}">
                <a16:creationId xmlns:a16="http://schemas.microsoft.com/office/drawing/2014/main" id="{292C6E01-5DDA-AF81-E13A-5DCE9FB7000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767689" y="1619756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90" name="Espace réservé du texte 36">
            <a:extLst>
              <a:ext uri="{FF2B5EF4-FFF2-40B4-BE49-F238E27FC236}">
                <a16:creationId xmlns:a16="http://schemas.microsoft.com/office/drawing/2014/main" id="{B856695C-F1EC-FB8B-5B72-15050558E55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763255" y="1929067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1" name="Espace réservé pour une image  5">
            <a:extLst>
              <a:ext uri="{FF2B5EF4-FFF2-40B4-BE49-F238E27FC236}">
                <a16:creationId xmlns:a16="http://schemas.microsoft.com/office/drawing/2014/main" id="{EA9E41B4-DBF0-3A3E-47D4-15C73F96A201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4928760" y="1645144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2" name="Espace réservé du texte 48">
            <a:extLst>
              <a:ext uri="{FF2B5EF4-FFF2-40B4-BE49-F238E27FC236}">
                <a16:creationId xmlns:a16="http://schemas.microsoft.com/office/drawing/2014/main" id="{17167549-140F-5236-5655-CA1CD831E66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706686" y="279098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Espace réservé du texte 48">
            <a:extLst>
              <a:ext uri="{FF2B5EF4-FFF2-40B4-BE49-F238E27FC236}">
                <a16:creationId xmlns:a16="http://schemas.microsoft.com/office/drawing/2014/main" id="{AB3BE3CB-1E3D-AB4D-DE74-A205130011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 flipH="1">
            <a:off x="4606236" y="2790980"/>
            <a:ext cx="100450" cy="1282390"/>
          </a:xfrm>
          <a:solidFill>
            <a:srgbClr val="FF3342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836C0296-6286-AD2F-0A8D-E086543A5AC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767689" y="3088515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95" name="Espace réservé du texte 36">
            <a:extLst>
              <a:ext uri="{FF2B5EF4-FFF2-40B4-BE49-F238E27FC236}">
                <a16:creationId xmlns:a16="http://schemas.microsoft.com/office/drawing/2014/main" id="{FF834E90-7538-CE3D-7822-F14E7B8751A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763255" y="3397826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6" name="Espace réservé pour une image  5">
            <a:extLst>
              <a:ext uri="{FF2B5EF4-FFF2-40B4-BE49-F238E27FC236}">
                <a16:creationId xmlns:a16="http://schemas.microsoft.com/office/drawing/2014/main" id="{C707CEE2-0554-C117-C3F7-E048682F83D4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4928760" y="312077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7" name="Espace réservé du texte 48">
            <a:extLst>
              <a:ext uri="{FF2B5EF4-FFF2-40B4-BE49-F238E27FC236}">
                <a16:creationId xmlns:a16="http://schemas.microsoft.com/office/drawing/2014/main" id="{FF42987D-E7D2-6B6A-E47F-BFED4A5D192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706686" y="426661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8" name="Espace réservé du texte 48">
            <a:extLst>
              <a:ext uri="{FF2B5EF4-FFF2-40B4-BE49-F238E27FC236}">
                <a16:creationId xmlns:a16="http://schemas.microsoft.com/office/drawing/2014/main" id="{0C35437D-7564-C688-7694-C7234F7D09FF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 flipH="1">
            <a:off x="4606236" y="4266610"/>
            <a:ext cx="100450" cy="1282390"/>
          </a:xfrm>
          <a:solidFill>
            <a:srgbClr val="FF3342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9" name="Espace réservé du texte 33">
            <a:extLst>
              <a:ext uri="{FF2B5EF4-FFF2-40B4-BE49-F238E27FC236}">
                <a16:creationId xmlns:a16="http://schemas.microsoft.com/office/drawing/2014/main" id="{B525B38C-D9A4-449F-1DD7-3F4D97073B6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767689" y="4564839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00" name="Espace réservé du texte 36">
            <a:extLst>
              <a:ext uri="{FF2B5EF4-FFF2-40B4-BE49-F238E27FC236}">
                <a16:creationId xmlns:a16="http://schemas.microsoft.com/office/drawing/2014/main" id="{8F2E59F5-9522-AABC-157C-7B00F7823B8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763255" y="4874150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1" name="Espace réservé pour une image  5">
            <a:extLst>
              <a:ext uri="{FF2B5EF4-FFF2-40B4-BE49-F238E27FC236}">
                <a16:creationId xmlns:a16="http://schemas.microsoft.com/office/drawing/2014/main" id="{78B5CB59-FE31-CE22-9415-53A32C5D29CE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4928760" y="459640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2" name="Espace réservé du texte 48">
            <a:extLst>
              <a:ext uri="{FF2B5EF4-FFF2-40B4-BE49-F238E27FC236}">
                <a16:creationId xmlns:a16="http://schemas.microsoft.com/office/drawing/2014/main" id="{9ADA4335-97CF-45E0-6D9E-52246BB63A24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724799" y="583072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3" name="Espace réservé du texte 48">
            <a:extLst>
              <a:ext uri="{FF2B5EF4-FFF2-40B4-BE49-F238E27FC236}">
                <a16:creationId xmlns:a16="http://schemas.microsoft.com/office/drawing/2014/main" id="{9E37253D-74F5-87EF-14F4-06475A6456FB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 flipH="1">
            <a:off x="8624349" y="583072"/>
            <a:ext cx="100450" cy="1282390"/>
          </a:xfrm>
          <a:solidFill>
            <a:srgbClr val="FF3342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4" name="Espace réservé du texte 33">
            <a:extLst>
              <a:ext uri="{FF2B5EF4-FFF2-40B4-BE49-F238E27FC236}">
                <a16:creationId xmlns:a16="http://schemas.microsoft.com/office/drawing/2014/main" id="{C140C4B0-29BC-4113-FB4A-0E9C7FF7B4D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785802" y="881301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05" name="Espace réservé du texte 36">
            <a:extLst>
              <a:ext uri="{FF2B5EF4-FFF2-40B4-BE49-F238E27FC236}">
                <a16:creationId xmlns:a16="http://schemas.microsoft.com/office/drawing/2014/main" id="{EC3F6BB0-1D56-16FA-0FAD-E083B259CF54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781368" y="1190612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6" name="Espace réservé pour une image  5">
            <a:extLst>
              <a:ext uri="{FF2B5EF4-FFF2-40B4-BE49-F238E27FC236}">
                <a16:creationId xmlns:a16="http://schemas.microsoft.com/office/drawing/2014/main" id="{9753F8DB-CEB9-21B6-0335-672E9593E56E}"/>
              </a:ext>
            </a:extLst>
          </p:cNvPr>
          <p:cNvSpPr>
            <a:spLocks noGrp="1"/>
          </p:cNvSpPr>
          <p:nvPr>
            <p:ph type="pic" sz="quarter" idx="64"/>
          </p:nvPr>
        </p:nvSpPr>
        <p:spPr>
          <a:xfrm>
            <a:off x="8946873" y="912867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7" name="Espace réservé du texte 48">
            <a:extLst>
              <a:ext uri="{FF2B5EF4-FFF2-40B4-BE49-F238E27FC236}">
                <a16:creationId xmlns:a16="http://schemas.microsoft.com/office/drawing/2014/main" id="{BC396A98-1DD8-615A-79A3-271554385A3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24799" y="205369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8" name="Espace réservé du texte 48">
            <a:extLst>
              <a:ext uri="{FF2B5EF4-FFF2-40B4-BE49-F238E27FC236}">
                <a16:creationId xmlns:a16="http://schemas.microsoft.com/office/drawing/2014/main" id="{EC315AAA-85D6-F441-53D1-FAFAC7271ADC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 flipH="1">
            <a:off x="8624349" y="2053690"/>
            <a:ext cx="100450" cy="1282390"/>
          </a:xfrm>
          <a:solidFill>
            <a:srgbClr val="FF3342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9" name="Espace réservé du texte 33">
            <a:extLst>
              <a:ext uri="{FF2B5EF4-FFF2-40B4-BE49-F238E27FC236}">
                <a16:creationId xmlns:a16="http://schemas.microsoft.com/office/drawing/2014/main" id="{4B443F1F-B6DE-E215-595E-33A064CC88D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785802" y="2362416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10" name="Espace réservé du texte 36">
            <a:extLst>
              <a:ext uri="{FF2B5EF4-FFF2-40B4-BE49-F238E27FC236}">
                <a16:creationId xmlns:a16="http://schemas.microsoft.com/office/drawing/2014/main" id="{AAC6C679-471F-C2E3-72E3-7C3B17940C0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781368" y="2671727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7978E1D3-C64E-C333-EF6F-CD4174ABCAD1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8946873" y="238348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2" name="Espace réservé du texte 48">
            <a:extLst>
              <a:ext uri="{FF2B5EF4-FFF2-40B4-BE49-F238E27FC236}">
                <a16:creationId xmlns:a16="http://schemas.microsoft.com/office/drawing/2014/main" id="{A52C7C4C-30D5-567B-B3BA-3C7BB1EFE1C1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8724799" y="3524308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3" name="Espace réservé du texte 48">
            <a:extLst>
              <a:ext uri="{FF2B5EF4-FFF2-40B4-BE49-F238E27FC236}">
                <a16:creationId xmlns:a16="http://schemas.microsoft.com/office/drawing/2014/main" id="{B0D20DB4-ED84-28A9-2586-6478B6EC2851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 flipH="1">
            <a:off x="8624349" y="3524308"/>
            <a:ext cx="100450" cy="1282390"/>
          </a:xfrm>
          <a:solidFill>
            <a:srgbClr val="FF3342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4" name="Espace réservé du texte 33">
            <a:extLst>
              <a:ext uri="{FF2B5EF4-FFF2-40B4-BE49-F238E27FC236}">
                <a16:creationId xmlns:a16="http://schemas.microsoft.com/office/drawing/2014/main" id="{9001E7F8-68C0-723D-7423-926CFD7CC1E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9785802" y="3826384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15" name="Espace réservé du texte 36">
            <a:extLst>
              <a:ext uri="{FF2B5EF4-FFF2-40B4-BE49-F238E27FC236}">
                <a16:creationId xmlns:a16="http://schemas.microsoft.com/office/drawing/2014/main" id="{C9C371D2-1099-917F-49BB-DC9F977B765B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9781368" y="4135695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16" name="Espace réservé pour une image  5">
            <a:extLst>
              <a:ext uri="{FF2B5EF4-FFF2-40B4-BE49-F238E27FC236}">
                <a16:creationId xmlns:a16="http://schemas.microsoft.com/office/drawing/2014/main" id="{8C0A3E8D-CBA9-7CFE-C709-74CA943B999F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946873" y="3854103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7" name="Espace réservé du texte 48">
            <a:extLst>
              <a:ext uri="{FF2B5EF4-FFF2-40B4-BE49-F238E27FC236}">
                <a16:creationId xmlns:a16="http://schemas.microsoft.com/office/drawing/2014/main" id="{2BE92AB3-D890-5D8B-3506-D1F0E066345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8724799" y="4994926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8" name="Espace réservé du texte 48">
            <a:extLst>
              <a:ext uri="{FF2B5EF4-FFF2-40B4-BE49-F238E27FC236}">
                <a16:creationId xmlns:a16="http://schemas.microsoft.com/office/drawing/2014/main" id="{DCEAE28E-A259-3625-98E5-DF8535C6D6C8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 flipH="1">
            <a:off x="8624349" y="4994926"/>
            <a:ext cx="100450" cy="1282390"/>
          </a:xfrm>
          <a:solidFill>
            <a:srgbClr val="FF3342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9" name="Espace réservé du texte 33">
            <a:extLst>
              <a:ext uri="{FF2B5EF4-FFF2-40B4-BE49-F238E27FC236}">
                <a16:creationId xmlns:a16="http://schemas.microsoft.com/office/drawing/2014/main" id="{69831117-0D25-5B86-31A7-C1F9390FC55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9785802" y="5293155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20" name="Espace réservé du texte 36">
            <a:extLst>
              <a:ext uri="{FF2B5EF4-FFF2-40B4-BE49-F238E27FC236}">
                <a16:creationId xmlns:a16="http://schemas.microsoft.com/office/drawing/2014/main" id="{FE2BDCCA-274C-8D4F-7CC9-C113C73549E5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9781368" y="5602466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21" name="Espace réservé pour une image  5">
            <a:extLst>
              <a:ext uri="{FF2B5EF4-FFF2-40B4-BE49-F238E27FC236}">
                <a16:creationId xmlns:a16="http://schemas.microsoft.com/office/drawing/2014/main" id="{3E091D0A-CF79-CD67-8359-674CDA7E32BE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8946873" y="5324721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2" name="Titre 1">
            <a:extLst>
              <a:ext uri="{FF2B5EF4-FFF2-40B4-BE49-F238E27FC236}">
                <a16:creationId xmlns:a16="http://schemas.microsoft.com/office/drawing/2014/main" id="{6CDA8924-5510-D0C2-B775-C40558F6C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2"/>
            <a:ext cx="7025495" cy="386464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F2D2112D-8484-69F1-FE14-0999665739AA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566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low chart">
    <p:bg>
      <p:bgPr>
        <a:solidFill>
          <a:srgbClr val="EDCC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Espace réservé du texte 48">
            <a:extLst>
              <a:ext uri="{FF2B5EF4-FFF2-40B4-BE49-F238E27FC236}">
                <a16:creationId xmlns:a16="http://schemas.microsoft.com/office/drawing/2014/main" id="{2826198F-1FC1-636C-0319-6C4B1665E0B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6448" y="2114706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4" name="Espace réservé du texte 48">
            <a:extLst>
              <a:ext uri="{FF2B5EF4-FFF2-40B4-BE49-F238E27FC236}">
                <a16:creationId xmlns:a16="http://schemas.microsoft.com/office/drawing/2014/main" id="{3C80AB03-C053-C417-9353-AC113C9F176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 flipH="1">
            <a:off x="575998" y="2114706"/>
            <a:ext cx="100450" cy="1282390"/>
          </a:xfrm>
          <a:solidFill>
            <a:srgbClr val="C16F6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6693EDDB-8E55-B79A-663C-C055042A2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5281"/>
          <a:stretch/>
        </p:blipFill>
        <p:spPr>
          <a:xfrm>
            <a:off x="0" y="301971"/>
            <a:ext cx="2204382" cy="1647513"/>
          </a:xfrm>
          <a:prstGeom prst="rect">
            <a:avLst/>
          </a:prstGeom>
        </p:spPr>
      </p:pic>
      <p:pic>
        <p:nvPicPr>
          <p:cNvPr id="67" name="Graphique 66">
            <a:extLst>
              <a:ext uri="{FF2B5EF4-FFF2-40B4-BE49-F238E27FC236}">
                <a16:creationId xmlns:a16="http://schemas.microsoft.com/office/drawing/2014/main" id="{C5575CD1-B8E4-4140-00F2-B7F5721808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3500000" flipH="1">
            <a:off x="1289329" y="4663041"/>
            <a:ext cx="3852434" cy="2035662"/>
          </a:xfrm>
          <a:custGeom>
            <a:avLst/>
            <a:gdLst>
              <a:gd name="connsiteX0" fmla="*/ 0 w 3852434"/>
              <a:gd name="connsiteY0" fmla="*/ 2035662 h 2035662"/>
              <a:gd name="connsiteX1" fmla="*/ 3852434 w 3852434"/>
              <a:gd name="connsiteY1" fmla="*/ 2035662 h 2035662"/>
              <a:gd name="connsiteX2" fmla="*/ 3852434 w 3852434"/>
              <a:gd name="connsiteY2" fmla="*/ 1786846 h 2035662"/>
              <a:gd name="connsiteX3" fmla="*/ 3756656 w 3852434"/>
              <a:gd name="connsiteY3" fmla="*/ 1882625 h 2035662"/>
              <a:gd name="connsiteX4" fmla="*/ 3027628 w 3852434"/>
              <a:gd name="connsiteY4" fmla="*/ 1153598 h 2035662"/>
              <a:gd name="connsiteX5" fmla="*/ 3377161 w 3852434"/>
              <a:gd name="connsiteY5" fmla="*/ 804065 h 2035662"/>
              <a:gd name="connsiteX6" fmla="*/ 2573096 w 3852434"/>
              <a:gd name="connsiteY6" fmla="*/ 0 h 2035662"/>
              <a:gd name="connsiteX7" fmla="*/ 0 w 3852434"/>
              <a:gd name="connsiteY7" fmla="*/ 0 h 203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2434" h="2035662">
                <a:moveTo>
                  <a:pt x="0" y="2035662"/>
                </a:moveTo>
                <a:lnTo>
                  <a:pt x="3852434" y="2035662"/>
                </a:lnTo>
                <a:lnTo>
                  <a:pt x="3852434" y="1786846"/>
                </a:lnTo>
                <a:lnTo>
                  <a:pt x="3756656" y="1882625"/>
                </a:lnTo>
                <a:lnTo>
                  <a:pt x="3027628" y="1153598"/>
                </a:lnTo>
                <a:lnTo>
                  <a:pt x="3377161" y="804065"/>
                </a:lnTo>
                <a:lnTo>
                  <a:pt x="257309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8" name="Espace réservé du texte 64">
            <a:extLst>
              <a:ext uri="{FF2B5EF4-FFF2-40B4-BE49-F238E27FC236}">
                <a16:creationId xmlns:a16="http://schemas.microsoft.com/office/drawing/2014/main" id="{EF651F96-51EC-FFBD-84EA-6F5AB736BC3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75998" y="6410639"/>
            <a:ext cx="402986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71" name="Espace réservé du texte 33">
            <a:extLst>
              <a:ext uri="{FF2B5EF4-FFF2-40B4-BE49-F238E27FC236}">
                <a16:creationId xmlns:a16="http://schemas.microsoft.com/office/drawing/2014/main" id="{961073B6-C5FF-AB67-6AD3-54DC723A7F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37451" y="2425291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72" name="Espace réservé du texte 36">
            <a:extLst>
              <a:ext uri="{FF2B5EF4-FFF2-40B4-BE49-F238E27FC236}">
                <a16:creationId xmlns:a16="http://schemas.microsoft.com/office/drawing/2014/main" id="{773811A9-8ED4-201A-7F52-A87381F425C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733017" y="2734602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6" name="Espace réservé pour une image  5">
            <a:extLst>
              <a:ext uri="{FF2B5EF4-FFF2-40B4-BE49-F238E27FC236}">
                <a16:creationId xmlns:a16="http://schemas.microsoft.com/office/drawing/2014/main" id="{E9C75EC9-23A7-D573-E62A-18D9527918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8522" y="2444501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7" name="Espace réservé du texte 48">
            <a:extLst>
              <a:ext uri="{FF2B5EF4-FFF2-40B4-BE49-F238E27FC236}">
                <a16:creationId xmlns:a16="http://schemas.microsoft.com/office/drawing/2014/main" id="{C43CDD7B-FC80-AD83-0241-B4FF6AE75C6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706686" y="1315349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8" name="Espace réservé du texte 48">
            <a:extLst>
              <a:ext uri="{FF2B5EF4-FFF2-40B4-BE49-F238E27FC236}">
                <a16:creationId xmlns:a16="http://schemas.microsoft.com/office/drawing/2014/main" id="{F7FEDA17-DC26-BAC1-A48B-7D7CB894944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 flipH="1">
            <a:off x="4606236" y="1315349"/>
            <a:ext cx="100450" cy="1282390"/>
          </a:xfrm>
          <a:solidFill>
            <a:srgbClr val="C16F6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9" name="Espace réservé du texte 33">
            <a:extLst>
              <a:ext uri="{FF2B5EF4-FFF2-40B4-BE49-F238E27FC236}">
                <a16:creationId xmlns:a16="http://schemas.microsoft.com/office/drawing/2014/main" id="{292C6E01-5DDA-AF81-E13A-5DCE9FB7000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767689" y="1619756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90" name="Espace réservé du texte 36">
            <a:extLst>
              <a:ext uri="{FF2B5EF4-FFF2-40B4-BE49-F238E27FC236}">
                <a16:creationId xmlns:a16="http://schemas.microsoft.com/office/drawing/2014/main" id="{B856695C-F1EC-FB8B-5B72-15050558E55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763255" y="1929067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1" name="Espace réservé pour une image  5">
            <a:extLst>
              <a:ext uri="{FF2B5EF4-FFF2-40B4-BE49-F238E27FC236}">
                <a16:creationId xmlns:a16="http://schemas.microsoft.com/office/drawing/2014/main" id="{EA9E41B4-DBF0-3A3E-47D4-15C73F96A201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4928760" y="1645144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2" name="Espace réservé du texte 48">
            <a:extLst>
              <a:ext uri="{FF2B5EF4-FFF2-40B4-BE49-F238E27FC236}">
                <a16:creationId xmlns:a16="http://schemas.microsoft.com/office/drawing/2014/main" id="{17167549-140F-5236-5655-CA1CD831E66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706686" y="279098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Espace réservé du texte 48">
            <a:extLst>
              <a:ext uri="{FF2B5EF4-FFF2-40B4-BE49-F238E27FC236}">
                <a16:creationId xmlns:a16="http://schemas.microsoft.com/office/drawing/2014/main" id="{AB3BE3CB-1E3D-AB4D-DE74-A205130011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 flipH="1">
            <a:off x="4606236" y="2790980"/>
            <a:ext cx="100450" cy="1282390"/>
          </a:xfrm>
          <a:solidFill>
            <a:srgbClr val="C16F6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836C0296-6286-AD2F-0A8D-E086543A5AC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767689" y="3088515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95" name="Espace réservé du texte 36">
            <a:extLst>
              <a:ext uri="{FF2B5EF4-FFF2-40B4-BE49-F238E27FC236}">
                <a16:creationId xmlns:a16="http://schemas.microsoft.com/office/drawing/2014/main" id="{FF834E90-7538-CE3D-7822-F14E7B8751A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763255" y="3397826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6" name="Espace réservé pour une image  5">
            <a:extLst>
              <a:ext uri="{FF2B5EF4-FFF2-40B4-BE49-F238E27FC236}">
                <a16:creationId xmlns:a16="http://schemas.microsoft.com/office/drawing/2014/main" id="{C707CEE2-0554-C117-C3F7-E048682F83D4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4928760" y="312077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7" name="Espace réservé du texte 48">
            <a:extLst>
              <a:ext uri="{FF2B5EF4-FFF2-40B4-BE49-F238E27FC236}">
                <a16:creationId xmlns:a16="http://schemas.microsoft.com/office/drawing/2014/main" id="{FF42987D-E7D2-6B6A-E47F-BFED4A5D192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706686" y="426661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8" name="Espace réservé du texte 48">
            <a:extLst>
              <a:ext uri="{FF2B5EF4-FFF2-40B4-BE49-F238E27FC236}">
                <a16:creationId xmlns:a16="http://schemas.microsoft.com/office/drawing/2014/main" id="{0C35437D-7564-C688-7694-C7234F7D09FF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 flipH="1">
            <a:off x="4606236" y="4266610"/>
            <a:ext cx="100450" cy="1282390"/>
          </a:xfrm>
          <a:solidFill>
            <a:srgbClr val="C16F6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9" name="Espace réservé du texte 33">
            <a:extLst>
              <a:ext uri="{FF2B5EF4-FFF2-40B4-BE49-F238E27FC236}">
                <a16:creationId xmlns:a16="http://schemas.microsoft.com/office/drawing/2014/main" id="{B525B38C-D9A4-449F-1DD7-3F4D97073B6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767689" y="4564839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00" name="Espace réservé du texte 36">
            <a:extLst>
              <a:ext uri="{FF2B5EF4-FFF2-40B4-BE49-F238E27FC236}">
                <a16:creationId xmlns:a16="http://schemas.microsoft.com/office/drawing/2014/main" id="{8F2E59F5-9522-AABC-157C-7B00F7823B8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763255" y="4874150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1" name="Espace réservé pour une image  5">
            <a:extLst>
              <a:ext uri="{FF2B5EF4-FFF2-40B4-BE49-F238E27FC236}">
                <a16:creationId xmlns:a16="http://schemas.microsoft.com/office/drawing/2014/main" id="{78B5CB59-FE31-CE22-9415-53A32C5D29CE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4928760" y="459640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2" name="Espace réservé du texte 48">
            <a:extLst>
              <a:ext uri="{FF2B5EF4-FFF2-40B4-BE49-F238E27FC236}">
                <a16:creationId xmlns:a16="http://schemas.microsoft.com/office/drawing/2014/main" id="{9ADA4335-97CF-45E0-6D9E-52246BB63A24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724799" y="583072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3" name="Espace réservé du texte 48">
            <a:extLst>
              <a:ext uri="{FF2B5EF4-FFF2-40B4-BE49-F238E27FC236}">
                <a16:creationId xmlns:a16="http://schemas.microsoft.com/office/drawing/2014/main" id="{9E37253D-74F5-87EF-14F4-06475A6456FB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 flipH="1">
            <a:off x="8624349" y="583072"/>
            <a:ext cx="100450" cy="1282390"/>
          </a:xfrm>
          <a:solidFill>
            <a:srgbClr val="C16F6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4" name="Espace réservé du texte 33">
            <a:extLst>
              <a:ext uri="{FF2B5EF4-FFF2-40B4-BE49-F238E27FC236}">
                <a16:creationId xmlns:a16="http://schemas.microsoft.com/office/drawing/2014/main" id="{C140C4B0-29BC-4113-FB4A-0E9C7FF7B4D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785802" y="881301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05" name="Espace réservé du texte 36">
            <a:extLst>
              <a:ext uri="{FF2B5EF4-FFF2-40B4-BE49-F238E27FC236}">
                <a16:creationId xmlns:a16="http://schemas.microsoft.com/office/drawing/2014/main" id="{EC3F6BB0-1D56-16FA-0FAD-E083B259CF54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781368" y="1190612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6" name="Espace réservé pour une image  5">
            <a:extLst>
              <a:ext uri="{FF2B5EF4-FFF2-40B4-BE49-F238E27FC236}">
                <a16:creationId xmlns:a16="http://schemas.microsoft.com/office/drawing/2014/main" id="{9753F8DB-CEB9-21B6-0335-672E9593E56E}"/>
              </a:ext>
            </a:extLst>
          </p:cNvPr>
          <p:cNvSpPr>
            <a:spLocks noGrp="1"/>
          </p:cNvSpPr>
          <p:nvPr>
            <p:ph type="pic" sz="quarter" idx="64"/>
          </p:nvPr>
        </p:nvSpPr>
        <p:spPr>
          <a:xfrm>
            <a:off x="8946873" y="912867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7" name="Espace réservé du texte 48">
            <a:extLst>
              <a:ext uri="{FF2B5EF4-FFF2-40B4-BE49-F238E27FC236}">
                <a16:creationId xmlns:a16="http://schemas.microsoft.com/office/drawing/2014/main" id="{BC396A98-1DD8-615A-79A3-271554385A3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24799" y="205369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8" name="Espace réservé du texte 48">
            <a:extLst>
              <a:ext uri="{FF2B5EF4-FFF2-40B4-BE49-F238E27FC236}">
                <a16:creationId xmlns:a16="http://schemas.microsoft.com/office/drawing/2014/main" id="{EC315AAA-85D6-F441-53D1-FAFAC7271ADC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 flipH="1">
            <a:off x="8624349" y="2053690"/>
            <a:ext cx="100450" cy="1282390"/>
          </a:xfrm>
          <a:solidFill>
            <a:srgbClr val="C16F6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9" name="Espace réservé du texte 33">
            <a:extLst>
              <a:ext uri="{FF2B5EF4-FFF2-40B4-BE49-F238E27FC236}">
                <a16:creationId xmlns:a16="http://schemas.microsoft.com/office/drawing/2014/main" id="{4B443F1F-B6DE-E215-595E-33A064CC88D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785802" y="2362416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10" name="Espace réservé du texte 36">
            <a:extLst>
              <a:ext uri="{FF2B5EF4-FFF2-40B4-BE49-F238E27FC236}">
                <a16:creationId xmlns:a16="http://schemas.microsoft.com/office/drawing/2014/main" id="{AAC6C679-471F-C2E3-72E3-7C3B17940C0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781368" y="2671727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7978E1D3-C64E-C333-EF6F-CD4174ABCAD1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8946873" y="238348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2" name="Espace réservé du texte 48">
            <a:extLst>
              <a:ext uri="{FF2B5EF4-FFF2-40B4-BE49-F238E27FC236}">
                <a16:creationId xmlns:a16="http://schemas.microsoft.com/office/drawing/2014/main" id="{A52C7C4C-30D5-567B-B3BA-3C7BB1EFE1C1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8724799" y="3524308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3" name="Espace réservé du texte 48">
            <a:extLst>
              <a:ext uri="{FF2B5EF4-FFF2-40B4-BE49-F238E27FC236}">
                <a16:creationId xmlns:a16="http://schemas.microsoft.com/office/drawing/2014/main" id="{B0D20DB4-ED84-28A9-2586-6478B6EC2851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 flipH="1">
            <a:off x="8624349" y="3524308"/>
            <a:ext cx="100450" cy="1282390"/>
          </a:xfrm>
          <a:solidFill>
            <a:srgbClr val="C16F6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4" name="Espace réservé du texte 33">
            <a:extLst>
              <a:ext uri="{FF2B5EF4-FFF2-40B4-BE49-F238E27FC236}">
                <a16:creationId xmlns:a16="http://schemas.microsoft.com/office/drawing/2014/main" id="{9001E7F8-68C0-723D-7423-926CFD7CC1E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9785802" y="3826384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15" name="Espace réservé du texte 36">
            <a:extLst>
              <a:ext uri="{FF2B5EF4-FFF2-40B4-BE49-F238E27FC236}">
                <a16:creationId xmlns:a16="http://schemas.microsoft.com/office/drawing/2014/main" id="{C9C371D2-1099-917F-49BB-DC9F977B765B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9781368" y="4135695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16" name="Espace réservé pour une image  5">
            <a:extLst>
              <a:ext uri="{FF2B5EF4-FFF2-40B4-BE49-F238E27FC236}">
                <a16:creationId xmlns:a16="http://schemas.microsoft.com/office/drawing/2014/main" id="{8C0A3E8D-CBA9-7CFE-C709-74CA943B999F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946873" y="3854103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7" name="Espace réservé du texte 48">
            <a:extLst>
              <a:ext uri="{FF2B5EF4-FFF2-40B4-BE49-F238E27FC236}">
                <a16:creationId xmlns:a16="http://schemas.microsoft.com/office/drawing/2014/main" id="{2BE92AB3-D890-5D8B-3506-D1F0E066345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8724799" y="4994926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8" name="Espace réservé du texte 48">
            <a:extLst>
              <a:ext uri="{FF2B5EF4-FFF2-40B4-BE49-F238E27FC236}">
                <a16:creationId xmlns:a16="http://schemas.microsoft.com/office/drawing/2014/main" id="{DCEAE28E-A259-3625-98E5-DF8535C6D6C8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 flipH="1">
            <a:off x="8624349" y="4994926"/>
            <a:ext cx="100450" cy="1282390"/>
          </a:xfrm>
          <a:solidFill>
            <a:srgbClr val="C16F6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9" name="Espace réservé du texte 33">
            <a:extLst>
              <a:ext uri="{FF2B5EF4-FFF2-40B4-BE49-F238E27FC236}">
                <a16:creationId xmlns:a16="http://schemas.microsoft.com/office/drawing/2014/main" id="{69831117-0D25-5B86-31A7-C1F9390FC55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9785802" y="5293155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20" name="Espace réservé du texte 36">
            <a:extLst>
              <a:ext uri="{FF2B5EF4-FFF2-40B4-BE49-F238E27FC236}">
                <a16:creationId xmlns:a16="http://schemas.microsoft.com/office/drawing/2014/main" id="{FE2BDCCA-274C-8D4F-7CC9-C113C73549E5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9781368" y="5602466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21" name="Espace réservé pour une image  5">
            <a:extLst>
              <a:ext uri="{FF2B5EF4-FFF2-40B4-BE49-F238E27FC236}">
                <a16:creationId xmlns:a16="http://schemas.microsoft.com/office/drawing/2014/main" id="{3E091D0A-CF79-CD67-8359-674CDA7E32BE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8946873" y="5324721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2" name="Titre 1">
            <a:extLst>
              <a:ext uri="{FF2B5EF4-FFF2-40B4-BE49-F238E27FC236}">
                <a16:creationId xmlns:a16="http://schemas.microsoft.com/office/drawing/2014/main" id="{6CDA8924-5510-D0C2-B775-C40558F6C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2"/>
            <a:ext cx="7025495" cy="386464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F2D2112D-8484-69F1-FE14-0999665739AA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775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low chart">
    <p:bg>
      <p:bgPr>
        <a:solidFill>
          <a:srgbClr val="D0E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Espace réservé du texte 48">
            <a:extLst>
              <a:ext uri="{FF2B5EF4-FFF2-40B4-BE49-F238E27FC236}">
                <a16:creationId xmlns:a16="http://schemas.microsoft.com/office/drawing/2014/main" id="{2826198F-1FC1-636C-0319-6C4B1665E0B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6448" y="2114706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4" name="Espace réservé du texte 48">
            <a:extLst>
              <a:ext uri="{FF2B5EF4-FFF2-40B4-BE49-F238E27FC236}">
                <a16:creationId xmlns:a16="http://schemas.microsoft.com/office/drawing/2014/main" id="{3C80AB03-C053-C417-9353-AC113C9F176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 flipH="1">
            <a:off x="575998" y="2114706"/>
            <a:ext cx="100450" cy="1282390"/>
          </a:xfrm>
          <a:solidFill>
            <a:srgbClr val="9998A5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6693EDDB-8E55-B79A-663C-C055042A2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5281"/>
          <a:stretch/>
        </p:blipFill>
        <p:spPr>
          <a:xfrm>
            <a:off x="0" y="301971"/>
            <a:ext cx="2204382" cy="1647513"/>
          </a:xfrm>
          <a:prstGeom prst="rect">
            <a:avLst/>
          </a:prstGeom>
        </p:spPr>
      </p:pic>
      <p:pic>
        <p:nvPicPr>
          <p:cNvPr id="67" name="Graphique 66">
            <a:extLst>
              <a:ext uri="{FF2B5EF4-FFF2-40B4-BE49-F238E27FC236}">
                <a16:creationId xmlns:a16="http://schemas.microsoft.com/office/drawing/2014/main" id="{C5575CD1-B8E4-4140-00F2-B7F5721808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3500000" flipH="1">
            <a:off x="1289329" y="4663041"/>
            <a:ext cx="3852434" cy="2035662"/>
          </a:xfrm>
          <a:custGeom>
            <a:avLst/>
            <a:gdLst>
              <a:gd name="connsiteX0" fmla="*/ 0 w 3852434"/>
              <a:gd name="connsiteY0" fmla="*/ 2035662 h 2035662"/>
              <a:gd name="connsiteX1" fmla="*/ 3852434 w 3852434"/>
              <a:gd name="connsiteY1" fmla="*/ 2035662 h 2035662"/>
              <a:gd name="connsiteX2" fmla="*/ 3852434 w 3852434"/>
              <a:gd name="connsiteY2" fmla="*/ 1786846 h 2035662"/>
              <a:gd name="connsiteX3" fmla="*/ 3756656 w 3852434"/>
              <a:gd name="connsiteY3" fmla="*/ 1882625 h 2035662"/>
              <a:gd name="connsiteX4" fmla="*/ 3027628 w 3852434"/>
              <a:gd name="connsiteY4" fmla="*/ 1153598 h 2035662"/>
              <a:gd name="connsiteX5" fmla="*/ 3377161 w 3852434"/>
              <a:gd name="connsiteY5" fmla="*/ 804065 h 2035662"/>
              <a:gd name="connsiteX6" fmla="*/ 2573096 w 3852434"/>
              <a:gd name="connsiteY6" fmla="*/ 0 h 2035662"/>
              <a:gd name="connsiteX7" fmla="*/ 0 w 3852434"/>
              <a:gd name="connsiteY7" fmla="*/ 0 h 203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2434" h="2035662">
                <a:moveTo>
                  <a:pt x="0" y="2035662"/>
                </a:moveTo>
                <a:lnTo>
                  <a:pt x="3852434" y="2035662"/>
                </a:lnTo>
                <a:lnTo>
                  <a:pt x="3852434" y="1786846"/>
                </a:lnTo>
                <a:lnTo>
                  <a:pt x="3756656" y="1882625"/>
                </a:lnTo>
                <a:lnTo>
                  <a:pt x="3027628" y="1153598"/>
                </a:lnTo>
                <a:lnTo>
                  <a:pt x="3377161" y="804065"/>
                </a:lnTo>
                <a:lnTo>
                  <a:pt x="257309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8" name="Espace réservé du texte 64">
            <a:extLst>
              <a:ext uri="{FF2B5EF4-FFF2-40B4-BE49-F238E27FC236}">
                <a16:creationId xmlns:a16="http://schemas.microsoft.com/office/drawing/2014/main" id="{EF651F96-51EC-FFBD-84EA-6F5AB736BC3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75998" y="6410639"/>
            <a:ext cx="402986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71" name="Espace réservé du texte 33">
            <a:extLst>
              <a:ext uri="{FF2B5EF4-FFF2-40B4-BE49-F238E27FC236}">
                <a16:creationId xmlns:a16="http://schemas.microsoft.com/office/drawing/2014/main" id="{961073B6-C5FF-AB67-6AD3-54DC723A7F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37451" y="2425291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72" name="Espace réservé du texte 36">
            <a:extLst>
              <a:ext uri="{FF2B5EF4-FFF2-40B4-BE49-F238E27FC236}">
                <a16:creationId xmlns:a16="http://schemas.microsoft.com/office/drawing/2014/main" id="{773811A9-8ED4-201A-7F52-A87381F425C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733017" y="2734602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6" name="Espace réservé pour une image  5">
            <a:extLst>
              <a:ext uri="{FF2B5EF4-FFF2-40B4-BE49-F238E27FC236}">
                <a16:creationId xmlns:a16="http://schemas.microsoft.com/office/drawing/2014/main" id="{E9C75EC9-23A7-D573-E62A-18D9527918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8522" y="2444501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7" name="Espace réservé du texte 48">
            <a:extLst>
              <a:ext uri="{FF2B5EF4-FFF2-40B4-BE49-F238E27FC236}">
                <a16:creationId xmlns:a16="http://schemas.microsoft.com/office/drawing/2014/main" id="{C43CDD7B-FC80-AD83-0241-B4FF6AE75C6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706686" y="1315349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8" name="Espace réservé du texte 48">
            <a:extLst>
              <a:ext uri="{FF2B5EF4-FFF2-40B4-BE49-F238E27FC236}">
                <a16:creationId xmlns:a16="http://schemas.microsoft.com/office/drawing/2014/main" id="{F7FEDA17-DC26-BAC1-A48B-7D7CB894944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 flipH="1">
            <a:off x="4606236" y="1315349"/>
            <a:ext cx="100450" cy="1282390"/>
          </a:xfrm>
          <a:solidFill>
            <a:srgbClr val="9998A5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9" name="Espace réservé du texte 33">
            <a:extLst>
              <a:ext uri="{FF2B5EF4-FFF2-40B4-BE49-F238E27FC236}">
                <a16:creationId xmlns:a16="http://schemas.microsoft.com/office/drawing/2014/main" id="{292C6E01-5DDA-AF81-E13A-5DCE9FB7000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767689" y="1619756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90" name="Espace réservé du texte 36">
            <a:extLst>
              <a:ext uri="{FF2B5EF4-FFF2-40B4-BE49-F238E27FC236}">
                <a16:creationId xmlns:a16="http://schemas.microsoft.com/office/drawing/2014/main" id="{B856695C-F1EC-FB8B-5B72-15050558E55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763255" y="1929067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1" name="Espace réservé pour une image  5">
            <a:extLst>
              <a:ext uri="{FF2B5EF4-FFF2-40B4-BE49-F238E27FC236}">
                <a16:creationId xmlns:a16="http://schemas.microsoft.com/office/drawing/2014/main" id="{EA9E41B4-DBF0-3A3E-47D4-15C73F96A201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4928760" y="1645144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2" name="Espace réservé du texte 48">
            <a:extLst>
              <a:ext uri="{FF2B5EF4-FFF2-40B4-BE49-F238E27FC236}">
                <a16:creationId xmlns:a16="http://schemas.microsoft.com/office/drawing/2014/main" id="{17167549-140F-5236-5655-CA1CD831E66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706686" y="279098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Espace réservé du texte 48">
            <a:extLst>
              <a:ext uri="{FF2B5EF4-FFF2-40B4-BE49-F238E27FC236}">
                <a16:creationId xmlns:a16="http://schemas.microsoft.com/office/drawing/2014/main" id="{AB3BE3CB-1E3D-AB4D-DE74-A205130011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 flipH="1">
            <a:off x="4606236" y="2790980"/>
            <a:ext cx="100450" cy="1282390"/>
          </a:xfrm>
          <a:solidFill>
            <a:srgbClr val="9998A5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4" name="Espace réservé du texte 33">
            <a:extLst>
              <a:ext uri="{FF2B5EF4-FFF2-40B4-BE49-F238E27FC236}">
                <a16:creationId xmlns:a16="http://schemas.microsoft.com/office/drawing/2014/main" id="{836C0296-6286-AD2F-0A8D-E086543A5AC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767689" y="3088515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95" name="Espace réservé du texte 36">
            <a:extLst>
              <a:ext uri="{FF2B5EF4-FFF2-40B4-BE49-F238E27FC236}">
                <a16:creationId xmlns:a16="http://schemas.microsoft.com/office/drawing/2014/main" id="{FF834E90-7538-CE3D-7822-F14E7B8751A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763255" y="3397826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96" name="Espace réservé pour une image  5">
            <a:extLst>
              <a:ext uri="{FF2B5EF4-FFF2-40B4-BE49-F238E27FC236}">
                <a16:creationId xmlns:a16="http://schemas.microsoft.com/office/drawing/2014/main" id="{C707CEE2-0554-C117-C3F7-E048682F83D4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4928760" y="312077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7" name="Espace réservé du texte 48">
            <a:extLst>
              <a:ext uri="{FF2B5EF4-FFF2-40B4-BE49-F238E27FC236}">
                <a16:creationId xmlns:a16="http://schemas.microsoft.com/office/drawing/2014/main" id="{FF42987D-E7D2-6B6A-E47F-BFED4A5D192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706686" y="426661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8" name="Espace réservé du texte 48">
            <a:extLst>
              <a:ext uri="{FF2B5EF4-FFF2-40B4-BE49-F238E27FC236}">
                <a16:creationId xmlns:a16="http://schemas.microsoft.com/office/drawing/2014/main" id="{0C35437D-7564-C688-7694-C7234F7D09FF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 flipH="1">
            <a:off x="4606236" y="4266610"/>
            <a:ext cx="100450" cy="1282390"/>
          </a:xfrm>
          <a:solidFill>
            <a:srgbClr val="9998A5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9" name="Espace réservé du texte 33">
            <a:extLst>
              <a:ext uri="{FF2B5EF4-FFF2-40B4-BE49-F238E27FC236}">
                <a16:creationId xmlns:a16="http://schemas.microsoft.com/office/drawing/2014/main" id="{B525B38C-D9A4-449F-1DD7-3F4D97073B6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767689" y="4564839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00" name="Espace réservé du texte 36">
            <a:extLst>
              <a:ext uri="{FF2B5EF4-FFF2-40B4-BE49-F238E27FC236}">
                <a16:creationId xmlns:a16="http://schemas.microsoft.com/office/drawing/2014/main" id="{8F2E59F5-9522-AABC-157C-7B00F7823B8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763255" y="4874150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1" name="Espace réservé pour une image  5">
            <a:extLst>
              <a:ext uri="{FF2B5EF4-FFF2-40B4-BE49-F238E27FC236}">
                <a16:creationId xmlns:a16="http://schemas.microsoft.com/office/drawing/2014/main" id="{78B5CB59-FE31-CE22-9415-53A32C5D29CE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4928760" y="459640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2" name="Espace réservé du texte 48">
            <a:extLst>
              <a:ext uri="{FF2B5EF4-FFF2-40B4-BE49-F238E27FC236}">
                <a16:creationId xmlns:a16="http://schemas.microsoft.com/office/drawing/2014/main" id="{9ADA4335-97CF-45E0-6D9E-52246BB63A24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724799" y="583072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3" name="Espace réservé du texte 48">
            <a:extLst>
              <a:ext uri="{FF2B5EF4-FFF2-40B4-BE49-F238E27FC236}">
                <a16:creationId xmlns:a16="http://schemas.microsoft.com/office/drawing/2014/main" id="{9E37253D-74F5-87EF-14F4-06475A6456FB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 flipH="1">
            <a:off x="8624349" y="583072"/>
            <a:ext cx="100450" cy="1282390"/>
          </a:xfrm>
          <a:solidFill>
            <a:srgbClr val="9998A5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4" name="Espace réservé du texte 33">
            <a:extLst>
              <a:ext uri="{FF2B5EF4-FFF2-40B4-BE49-F238E27FC236}">
                <a16:creationId xmlns:a16="http://schemas.microsoft.com/office/drawing/2014/main" id="{C140C4B0-29BC-4113-FB4A-0E9C7FF7B4D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785802" y="881301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05" name="Espace réservé du texte 36">
            <a:extLst>
              <a:ext uri="{FF2B5EF4-FFF2-40B4-BE49-F238E27FC236}">
                <a16:creationId xmlns:a16="http://schemas.microsoft.com/office/drawing/2014/main" id="{EC3F6BB0-1D56-16FA-0FAD-E083B259CF54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781368" y="1190612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6" name="Espace réservé pour une image  5">
            <a:extLst>
              <a:ext uri="{FF2B5EF4-FFF2-40B4-BE49-F238E27FC236}">
                <a16:creationId xmlns:a16="http://schemas.microsoft.com/office/drawing/2014/main" id="{9753F8DB-CEB9-21B6-0335-672E9593E56E}"/>
              </a:ext>
            </a:extLst>
          </p:cNvPr>
          <p:cNvSpPr>
            <a:spLocks noGrp="1"/>
          </p:cNvSpPr>
          <p:nvPr>
            <p:ph type="pic" sz="quarter" idx="64"/>
          </p:nvPr>
        </p:nvSpPr>
        <p:spPr>
          <a:xfrm>
            <a:off x="8946873" y="912867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7" name="Espace réservé du texte 48">
            <a:extLst>
              <a:ext uri="{FF2B5EF4-FFF2-40B4-BE49-F238E27FC236}">
                <a16:creationId xmlns:a16="http://schemas.microsoft.com/office/drawing/2014/main" id="{BC396A98-1DD8-615A-79A3-271554385A3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24799" y="2053690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8" name="Espace réservé du texte 48">
            <a:extLst>
              <a:ext uri="{FF2B5EF4-FFF2-40B4-BE49-F238E27FC236}">
                <a16:creationId xmlns:a16="http://schemas.microsoft.com/office/drawing/2014/main" id="{EC315AAA-85D6-F441-53D1-FAFAC7271ADC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 flipH="1">
            <a:off x="8624349" y="2053690"/>
            <a:ext cx="100450" cy="1282390"/>
          </a:xfrm>
          <a:solidFill>
            <a:srgbClr val="9998A5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9" name="Espace réservé du texte 33">
            <a:extLst>
              <a:ext uri="{FF2B5EF4-FFF2-40B4-BE49-F238E27FC236}">
                <a16:creationId xmlns:a16="http://schemas.microsoft.com/office/drawing/2014/main" id="{4B443F1F-B6DE-E215-595E-33A064CC88D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785802" y="2362416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10" name="Espace réservé du texte 36">
            <a:extLst>
              <a:ext uri="{FF2B5EF4-FFF2-40B4-BE49-F238E27FC236}">
                <a16:creationId xmlns:a16="http://schemas.microsoft.com/office/drawing/2014/main" id="{AAC6C679-471F-C2E3-72E3-7C3B17940C0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781368" y="2671727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7978E1D3-C64E-C333-EF6F-CD4174ABCAD1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8946873" y="2383485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2" name="Espace réservé du texte 48">
            <a:extLst>
              <a:ext uri="{FF2B5EF4-FFF2-40B4-BE49-F238E27FC236}">
                <a16:creationId xmlns:a16="http://schemas.microsoft.com/office/drawing/2014/main" id="{A52C7C4C-30D5-567B-B3BA-3C7BB1EFE1C1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8724799" y="3524308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3" name="Espace réservé du texte 48">
            <a:extLst>
              <a:ext uri="{FF2B5EF4-FFF2-40B4-BE49-F238E27FC236}">
                <a16:creationId xmlns:a16="http://schemas.microsoft.com/office/drawing/2014/main" id="{B0D20DB4-ED84-28A9-2586-6478B6EC2851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 flipH="1">
            <a:off x="8624349" y="3524308"/>
            <a:ext cx="100450" cy="1282390"/>
          </a:xfrm>
          <a:solidFill>
            <a:srgbClr val="9998A5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4" name="Espace réservé du texte 33">
            <a:extLst>
              <a:ext uri="{FF2B5EF4-FFF2-40B4-BE49-F238E27FC236}">
                <a16:creationId xmlns:a16="http://schemas.microsoft.com/office/drawing/2014/main" id="{9001E7F8-68C0-723D-7423-926CFD7CC1E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9785802" y="3826384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15" name="Espace réservé du texte 36">
            <a:extLst>
              <a:ext uri="{FF2B5EF4-FFF2-40B4-BE49-F238E27FC236}">
                <a16:creationId xmlns:a16="http://schemas.microsoft.com/office/drawing/2014/main" id="{C9C371D2-1099-917F-49BB-DC9F977B765B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9781368" y="4135695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16" name="Espace réservé pour une image  5">
            <a:extLst>
              <a:ext uri="{FF2B5EF4-FFF2-40B4-BE49-F238E27FC236}">
                <a16:creationId xmlns:a16="http://schemas.microsoft.com/office/drawing/2014/main" id="{8C0A3E8D-CBA9-7CFE-C709-74CA943B999F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946873" y="3854103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7" name="Espace réservé du texte 48">
            <a:extLst>
              <a:ext uri="{FF2B5EF4-FFF2-40B4-BE49-F238E27FC236}">
                <a16:creationId xmlns:a16="http://schemas.microsoft.com/office/drawing/2014/main" id="{2BE92AB3-D890-5D8B-3506-D1F0E066345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8724799" y="4994926"/>
            <a:ext cx="2894808" cy="1282390"/>
          </a:xfrm>
          <a:solidFill>
            <a:schemeClr val="bg1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8" name="Espace réservé du texte 48">
            <a:extLst>
              <a:ext uri="{FF2B5EF4-FFF2-40B4-BE49-F238E27FC236}">
                <a16:creationId xmlns:a16="http://schemas.microsoft.com/office/drawing/2014/main" id="{DCEAE28E-A259-3625-98E5-DF8535C6D6C8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 flipH="1">
            <a:off x="8624349" y="4994926"/>
            <a:ext cx="100450" cy="1282390"/>
          </a:xfrm>
          <a:solidFill>
            <a:srgbClr val="9998A5"/>
          </a:solidFill>
        </p:spPr>
        <p:txBody>
          <a:bodyPr anchor="ctr"/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9" name="Espace réservé du texte 33">
            <a:extLst>
              <a:ext uri="{FF2B5EF4-FFF2-40B4-BE49-F238E27FC236}">
                <a16:creationId xmlns:a16="http://schemas.microsoft.com/office/drawing/2014/main" id="{69831117-0D25-5B86-31A7-C1F9390FC55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9785802" y="5293155"/>
            <a:ext cx="1557603" cy="220808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200" b="0">
                <a:latin typeface="Ryker Bold" pitchFamily="50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Nombre APELLIDO</a:t>
            </a:r>
          </a:p>
        </p:txBody>
      </p:sp>
      <p:sp>
        <p:nvSpPr>
          <p:cNvPr id="120" name="Espace réservé du texte 36">
            <a:extLst>
              <a:ext uri="{FF2B5EF4-FFF2-40B4-BE49-F238E27FC236}">
                <a16:creationId xmlns:a16="http://schemas.microsoft.com/office/drawing/2014/main" id="{FE2BDCCA-274C-8D4F-7CC9-C113C73549E5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9781368" y="5602466"/>
            <a:ext cx="1557604" cy="34399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>
                <a:solidFill>
                  <a:schemeClr val="tx1">
                    <a:alpha val="70000"/>
                  </a:schemeClr>
                </a:solidFill>
              </a:defRPr>
            </a:lvl2pPr>
            <a:lvl3pPr>
              <a:defRPr>
                <a:solidFill>
                  <a:schemeClr val="tx1">
                    <a:alpha val="70000"/>
                  </a:schemeClr>
                </a:solidFill>
              </a:defRPr>
            </a:lvl3pPr>
            <a:lvl4pPr>
              <a:defRPr>
                <a:solidFill>
                  <a:schemeClr val="tx1">
                    <a:alpha val="70000"/>
                  </a:schemeClr>
                </a:solidFill>
              </a:defRPr>
            </a:lvl4pPr>
            <a:lvl5pPr>
              <a:defRPr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21" name="Espace réservé pour une image  5">
            <a:extLst>
              <a:ext uri="{FF2B5EF4-FFF2-40B4-BE49-F238E27FC236}">
                <a16:creationId xmlns:a16="http://schemas.microsoft.com/office/drawing/2014/main" id="{3E091D0A-CF79-CD67-8359-674CDA7E32BE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8946873" y="5324721"/>
            <a:ext cx="622800" cy="622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00" b="1" spc="100" baseline="0">
                <a:solidFill>
                  <a:schemeClr val="bg1">
                    <a:lumMod val="9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2" name="Titre 1">
            <a:extLst>
              <a:ext uri="{FF2B5EF4-FFF2-40B4-BE49-F238E27FC236}">
                <a16:creationId xmlns:a16="http://schemas.microsoft.com/office/drawing/2014/main" id="{6CDA8924-5510-D0C2-B775-C40558F6C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2"/>
            <a:ext cx="7025495" cy="386464"/>
          </a:xfrm>
        </p:spPr>
        <p:txBody>
          <a:bodyPr/>
          <a:lstStyle>
            <a:lvl1pPr>
              <a:defRPr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</a:t>
            </a:r>
            <a:r>
              <a:rPr lang="en-US" dirty="0" err="1"/>
              <a:t>diapositiva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F2D2112D-8484-69F1-FE14-0999665739AA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298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ontent &amp; image">
    <p:bg>
      <p:bgPr>
        <a:solidFill>
          <a:srgbClr val="A1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oneTexte 31">
            <a:extLst>
              <a:ext uri="{FF2B5EF4-FFF2-40B4-BE49-F238E27FC236}">
                <a16:creationId xmlns:a16="http://schemas.microsoft.com/office/drawing/2014/main" id="{C0C4A8BC-6DAC-A18D-5CDB-2CC59B61218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fr-FR"/>
            </a:defPPr>
            <a:lvl1pPr marR="0" lvl="0" indent="0"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</a:defRPr>
            </a:lvl1pPr>
          </a:lstStyle>
          <a:p>
            <a:pPr lvl="0"/>
            <a:fld id="{2A1C9BE6-0C0A-46F3-AF6B-E526F4C30B47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48" name="Espace réservé pour une image  5">
            <a:extLst>
              <a:ext uri="{FF2B5EF4-FFF2-40B4-BE49-F238E27FC236}">
                <a16:creationId xmlns:a16="http://schemas.microsoft.com/office/drawing/2014/main" id="{406F2FCF-BDEE-0BF6-40DB-9531992B1E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5430" y="1411809"/>
            <a:ext cx="1692000" cy="169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Espace réservé du texte 17">
            <a:extLst>
              <a:ext uri="{FF2B5EF4-FFF2-40B4-BE49-F238E27FC236}">
                <a16:creationId xmlns:a16="http://schemas.microsoft.com/office/drawing/2014/main" id="{F06A0DCB-0347-C2E6-E2E4-75F1C516E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83541" y="482972"/>
            <a:ext cx="9408459" cy="499834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2800" dirty="0" smtClean="0">
                <a:latin typeface="Ryker Bold" pitchFamily="50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 err="1"/>
              <a:t>Nombre</a:t>
            </a:r>
            <a:r>
              <a:rPr lang="en-US" dirty="0"/>
              <a:t> y </a:t>
            </a:r>
            <a:r>
              <a:rPr lang="en-US" dirty="0" err="1"/>
              <a:t>apellido</a:t>
            </a:r>
            <a:endParaRPr lang="en-US" dirty="0"/>
          </a:p>
        </p:txBody>
      </p:sp>
      <p:pic>
        <p:nvPicPr>
          <p:cNvPr id="7" name="Graphique 13">
            <a:extLst>
              <a:ext uri="{FF2B5EF4-FFF2-40B4-BE49-F238E27FC236}">
                <a16:creationId xmlns:a16="http://schemas.microsoft.com/office/drawing/2014/main" id="{5D436E0F-EFCD-E4E5-C9EF-F0439FF21C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3376"/>
          <a:stretch/>
        </p:blipFill>
        <p:spPr>
          <a:xfrm>
            <a:off x="-1" y="-674317"/>
            <a:ext cx="1247447" cy="1647513"/>
          </a:xfrm>
          <a:prstGeom prst="rect">
            <a:avLst/>
          </a:prstGeom>
        </p:spPr>
      </p:pic>
      <p:pic>
        <p:nvPicPr>
          <p:cNvPr id="8" name="Graphique 66">
            <a:extLst>
              <a:ext uri="{FF2B5EF4-FFF2-40B4-BE49-F238E27FC236}">
                <a16:creationId xmlns:a16="http://schemas.microsoft.com/office/drawing/2014/main" id="{EF1446F6-552C-D750-529A-2F98B08BB6A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3500000" flipH="1">
            <a:off x="-171389" y="4663041"/>
            <a:ext cx="3852434" cy="2035662"/>
          </a:xfrm>
          <a:custGeom>
            <a:avLst/>
            <a:gdLst>
              <a:gd name="connsiteX0" fmla="*/ 0 w 3852434"/>
              <a:gd name="connsiteY0" fmla="*/ 2035662 h 2035662"/>
              <a:gd name="connsiteX1" fmla="*/ 3852434 w 3852434"/>
              <a:gd name="connsiteY1" fmla="*/ 2035662 h 2035662"/>
              <a:gd name="connsiteX2" fmla="*/ 3852434 w 3852434"/>
              <a:gd name="connsiteY2" fmla="*/ 1786846 h 2035662"/>
              <a:gd name="connsiteX3" fmla="*/ 3756656 w 3852434"/>
              <a:gd name="connsiteY3" fmla="*/ 1882625 h 2035662"/>
              <a:gd name="connsiteX4" fmla="*/ 3027628 w 3852434"/>
              <a:gd name="connsiteY4" fmla="*/ 1153598 h 2035662"/>
              <a:gd name="connsiteX5" fmla="*/ 3377161 w 3852434"/>
              <a:gd name="connsiteY5" fmla="*/ 804065 h 2035662"/>
              <a:gd name="connsiteX6" fmla="*/ 2573096 w 3852434"/>
              <a:gd name="connsiteY6" fmla="*/ 0 h 2035662"/>
              <a:gd name="connsiteX7" fmla="*/ 0 w 3852434"/>
              <a:gd name="connsiteY7" fmla="*/ 0 h 203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2434" h="2035662">
                <a:moveTo>
                  <a:pt x="0" y="2035662"/>
                </a:moveTo>
                <a:lnTo>
                  <a:pt x="3852434" y="2035662"/>
                </a:lnTo>
                <a:lnTo>
                  <a:pt x="3852434" y="1786846"/>
                </a:lnTo>
                <a:lnTo>
                  <a:pt x="3756656" y="1882625"/>
                </a:lnTo>
                <a:lnTo>
                  <a:pt x="3027628" y="1153598"/>
                </a:lnTo>
                <a:lnTo>
                  <a:pt x="3377161" y="804065"/>
                </a:lnTo>
                <a:lnTo>
                  <a:pt x="257309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83541" y="1155700"/>
            <a:ext cx="9408459" cy="50292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266700" indent="-266700">
              <a:buFont typeface="Wingdings" panose="05000000000000000000" pitchFamily="2" charset="2"/>
              <a:buChar char="§"/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1pPr>
            <a:lvl3pPr marL="533400" indent="-238125">
              <a:buFont typeface="Arial" panose="020B0604020202020204" pitchFamily="34" charset="0"/>
              <a:buChar char="‒"/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3pPr>
            <a:lvl4pPr marL="682625" indent="130175"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marL="622300" marR="0" lvl="2" indent="-32702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lang="fr-FR" dirty="0"/>
              <a:t>Texto</a:t>
            </a:r>
          </a:p>
          <a:p>
            <a:pPr marL="919375" marR="0" lvl="4" indent="-32702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lang="fr-FR" dirty="0"/>
              <a:t>Texto</a:t>
            </a:r>
          </a:p>
          <a:p>
            <a:pPr lvl="0"/>
            <a:endParaRPr lang="fr-FR" dirty="0"/>
          </a:p>
        </p:txBody>
      </p:sp>
      <p:pic>
        <p:nvPicPr>
          <p:cNvPr id="10" name="Graphique 19">
            <a:extLst>
              <a:ext uri="{FF2B5EF4-FFF2-40B4-BE49-F238E27FC236}">
                <a16:creationId xmlns:a16="http://schemas.microsoft.com/office/drawing/2014/main" id="{362AA00C-3EFF-D0A2-027B-BC8B595600F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338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710">
          <p15:clr>
            <a:srgbClr val="FBAE4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ontent &amp; image">
    <p:bg>
      <p:bgPr>
        <a:solidFill>
          <a:srgbClr val="B3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oneTexte 31">
            <a:extLst>
              <a:ext uri="{FF2B5EF4-FFF2-40B4-BE49-F238E27FC236}">
                <a16:creationId xmlns:a16="http://schemas.microsoft.com/office/drawing/2014/main" id="{C0C4A8BC-6DAC-A18D-5CDB-2CC59B61218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fr-FR"/>
            </a:defPPr>
            <a:lvl1pPr marR="0" lvl="0" indent="0"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</a:defRPr>
            </a:lvl1pPr>
          </a:lstStyle>
          <a:p>
            <a:pPr lvl="0"/>
            <a:fld id="{2A1C9BE6-0C0A-46F3-AF6B-E526F4C30B47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48" name="Espace réservé pour une image  5">
            <a:extLst>
              <a:ext uri="{FF2B5EF4-FFF2-40B4-BE49-F238E27FC236}">
                <a16:creationId xmlns:a16="http://schemas.microsoft.com/office/drawing/2014/main" id="{406F2FCF-BDEE-0BF6-40DB-9531992B1E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5430" y="1411809"/>
            <a:ext cx="1692000" cy="169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Espace réservé du texte 17">
            <a:extLst>
              <a:ext uri="{FF2B5EF4-FFF2-40B4-BE49-F238E27FC236}">
                <a16:creationId xmlns:a16="http://schemas.microsoft.com/office/drawing/2014/main" id="{F06A0DCB-0347-C2E6-E2E4-75F1C516E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83541" y="482972"/>
            <a:ext cx="9408459" cy="499834"/>
          </a:xfr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2800" dirty="0">
                <a:latin typeface="Ryker Bold" pitchFamily="50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 err="1"/>
              <a:t>Nombre</a:t>
            </a:r>
            <a:r>
              <a:rPr lang="en-US" dirty="0"/>
              <a:t> y </a:t>
            </a:r>
            <a:r>
              <a:rPr lang="en-US" dirty="0" err="1"/>
              <a:t>apellido</a:t>
            </a:r>
            <a:endParaRPr lang="en-US" dirty="0"/>
          </a:p>
        </p:txBody>
      </p:sp>
      <p:pic>
        <p:nvPicPr>
          <p:cNvPr id="8" name="Graphique 66">
            <a:extLst>
              <a:ext uri="{FF2B5EF4-FFF2-40B4-BE49-F238E27FC236}">
                <a16:creationId xmlns:a16="http://schemas.microsoft.com/office/drawing/2014/main" id="{EF1446F6-552C-D750-529A-2F98B08BB6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3500000" flipH="1">
            <a:off x="-203288" y="4663041"/>
            <a:ext cx="3852434" cy="2035662"/>
          </a:xfrm>
          <a:custGeom>
            <a:avLst/>
            <a:gdLst>
              <a:gd name="connsiteX0" fmla="*/ 0 w 3852434"/>
              <a:gd name="connsiteY0" fmla="*/ 2035662 h 2035662"/>
              <a:gd name="connsiteX1" fmla="*/ 3852434 w 3852434"/>
              <a:gd name="connsiteY1" fmla="*/ 2035662 h 2035662"/>
              <a:gd name="connsiteX2" fmla="*/ 3852434 w 3852434"/>
              <a:gd name="connsiteY2" fmla="*/ 1786846 h 2035662"/>
              <a:gd name="connsiteX3" fmla="*/ 3756656 w 3852434"/>
              <a:gd name="connsiteY3" fmla="*/ 1882625 h 2035662"/>
              <a:gd name="connsiteX4" fmla="*/ 3027628 w 3852434"/>
              <a:gd name="connsiteY4" fmla="*/ 1153598 h 2035662"/>
              <a:gd name="connsiteX5" fmla="*/ 3377161 w 3852434"/>
              <a:gd name="connsiteY5" fmla="*/ 804065 h 2035662"/>
              <a:gd name="connsiteX6" fmla="*/ 2573096 w 3852434"/>
              <a:gd name="connsiteY6" fmla="*/ 0 h 2035662"/>
              <a:gd name="connsiteX7" fmla="*/ 0 w 3852434"/>
              <a:gd name="connsiteY7" fmla="*/ 0 h 203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2434" h="2035662">
                <a:moveTo>
                  <a:pt x="0" y="2035662"/>
                </a:moveTo>
                <a:lnTo>
                  <a:pt x="3852434" y="2035662"/>
                </a:lnTo>
                <a:lnTo>
                  <a:pt x="3852434" y="1786846"/>
                </a:lnTo>
                <a:lnTo>
                  <a:pt x="3756656" y="1882625"/>
                </a:lnTo>
                <a:lnTo>
                  <a:pt x="3027628" y="1153598"/>
                </a:lnTo>
                <a:lnTo>
                  <a:pt x="3377161" y="804065"/>
                </a:lnTo>
                <a:lnTo>
                  <a:pt x="257309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83541" y="1155700"/>
            <a:ext cx="9408459" cy="50292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266700" indent="-266700">
              <a:buFont typeface="Wingdings" panose="05000000000000000000" pitchFamily="2" charset="2"/>
              <a:buChar char="§"/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1pPr>
            <a:lvl3pPr marL="533400" indent="-238125">
              <a:buFont typeface="Arial" panose="020B0604020202020204" pitchFamily="34" charset="0"/>
              <a:buChar char="‒"/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3pPr>
            <a:lvl4pPr marL="682625" indent="130175"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marL="622300" marR="0" lvl="2" indent="-32702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lang="fr-FR" dirty="0"/>
              <a:t>Texto</a:t>
            </a:r>
          </a:p>
          <a:p>
            <a:pPr marL="919375" marR="0" lvl="4" indent="-32702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lang="fr-FR" dirty="0"/>
              <a:t>Texto</a:t>
            </a:r>
          </a:p>
          <a:p>
            <a:pPr lvl="0"/>
            <a:endParaRPr lang="fr-FR" dirty="0"/>
          </a:p>
        </p:txBody>
      </p:sp>
      <p:pic>
        <p:nvPicPr>
          <p:cNvPr id="10" name="Graphique 19">
            <a:extLst>
              <a:ext uri="{FF2B5EF4-FFF2-40B4-BE49-F238E27FC236}">
                <a16:creationId xmlns:a16="http://schemas.microsoft.com/office/drawing/2014/main" id="{362AA00C-3EFF-D0A2-027B-BC8B595600F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pic>
        <p:nvPicPr>
          <p:cNvPr id="2" name="Graphique 13">
            <a:extLst>
              <a:ext uri="{FF2B5EF4-FFF2-40B4-BE49-F238E27FC236}">
                <a16:creationId xmlns:a16="http://schemas.microsoft.com/office/drawing/2014/main" id="{69912BD0-C2D1-10A7-9E9C-520D64499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63376"/>
          <a:stretch/>
        </p:blipFill>
        <p:spPr>
          <a:xfrm>
            <a:off x="-1" y="-674317"/>
            <a:ext cx="1247447" cy="1647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677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ontent &amp; image">
    <p:bg>
      <p:bgPr>
        <a:solidFill>
          <a:srgbClr val="FFEF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oneTexte 31">
            <a:extLst>
              <a:ext uri="{FF2B5EF4-FFF2-40B4-BE49-F238E27FC236}">
                <a16:creationId xmlns:a16="http://schemas.microsoft.com/office/drawing/2014/main" id="{C0C4A8BC-6DAC-A18D-5CDB-2CC59B61218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fr-FR"/>
            </a:defPPr>
            <a:lvl1pPr marR="0" lvl="0" indent="0"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</a:defRPr>
            </a:lvl1pPr>
          </a:lstStyle>
          <a:p>
            <a:pPr lvl="0"/>
            <a:fld id="{2A1C9BE6-0C0A-46F3-AF6B-E526F4C30B47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48" name="Espace réservé pour une image  5">
            <a:extLst>
              <a:ext uri="{FF2B5EF4-FFF2-40B4-BE49-F238E27FC236}">
                <a16:creationId xmlns:a16="http://schemas.microsoft.com/office/drawing/2014/main" id="{406F2FCF-BDEE-0BF6-40DB-9531992B1E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5430" y="1411809"/>
            <a:ext cx="1692000" cy="169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Espace réservé du texte 17">
            <a:extLst>
              <a:ext uri="{FF2B5EF4-FFF2-40B4-BE49-F238E27FC236}">
                <a16:creationId xmlns:a16="http://schemas.microsoft.com/office/drawing/2014/main" id="{F06A0DCB-0347-C2E6-E2E4-75F1C516E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83541" y="482972"/>
            <a:ext cx="9408459" cy="499834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2800" dirty="0">
                <a:latin typeface="Ryker Bold" pitchFamily="50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 err="1"/>
              <a:t>Nombre</a:t>
            </a:r>
            <a:r>
              <a:rPr lang="en-US" dirty="0"/>
              <a:t> y </a:t>
            </a:r>
            <a:r>
              <a:rPr lang="en-US" dirty="0" err="1"/>
              <a:t>apellido</a:t>
            </a:r>
            <a:endParaRPr lang="en-US" dirty="0"/>
          </a:p>
        </p:txBody>
      </p:sp>
      <p:pic>
        <p:nvPicPr>
          <p:cNvPr id="8" name="Graphique 66">
            <a:extLst>
              <a:ext uri="{FF2B5EF4-FFF2-40B4-BE49-F238E27FC236}">
                <a16:creationId xmlns:a16="http://schemas.microsoft.com/office/drawing/2014/main" id="{EF1446F6-552C-D750-529A-2F98B08BB6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3500000" flipH="1">
            <a:off x="-203288" y="4663041"/>
            <a:ext cx="3852434" cy="2035662"/>
          </a:xfrm>
          <a:custGeom>
            <a:avLst/>
            <a:gdLst>
              <a:gd name="connsiteX0" fmla="*/ 0 w 3852434"/>
              <a:gd name="connsiteY0" fmla="*/ 2035662 h 2035662"/>
              <a:gd name="connsiteX1" fmla="*/ 3852434 w 3852434"/>
              <a:gd name="connsiteY1" fmla="*/ 2035662 h 2035662"/>
              <a:gd name="connsiteX2" fmla="*/ 3852434 w 3852434"/>
              <a:gd name="connsiteY2" fmla="*/ 1786846 h 2035662"/>
              <a:gd name="connsiteX3" fmla="*/ 3756656 w 3852434"/>
              <a:gd name="connsiteY3" fmla="*/ 1882625 h 2035662"/>
              <a:gd name="connsiteX4" fmla="*/ 3027628 w 3852434"/>
              <a:gd name="connsiteY4" fmla="*/ 1153598 h 2035662"/>
              <a:gd name="connsiteX5" fmla="*/ 3377161 w 3852434"/>
              <a:gd name="connsiteY5" fmla="*/ 804065 h 2035662"/>
              <a:gd name="connsiteX6" fmla="*/ 2573096 w 3852434"/>
              <a:gd name="connsiteY6" fmla="*/ 0 h 2035662"/>
              <a:gd name="connsiteX7" fmla="*/ 0 w 3852434"/>
              <a:gd name="connsiteY7" fmla="*/ 0 h 203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2434" h="2035662">
                <a:moveTo>
                  <a:pt x="0" y="2035662"/>
                </a:moveTo>
                <a:lnTo>
                  <a:pt x="3852434" y="2035662"/>
                </a:lnTo>
                <a:lnTo>
                  <a:pt x="3852434" y="1786846"/>
                </a:lnTo>
                <a:lnTo>
                  <a:pt x="3756656" y="1882625"/>
                </a:lnTo>
                <a:lnTo>
                  <a:pt x="3027628" y="1153598"/>
                </a:lnTo>
                <a:lnTo>
                  <a:pt x="3377161" y="804065"/>
                </a:lnTo>
                <a:lnTo>
                  <a:pt x="257309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83541" y="1155700"/>
            <a:ext cx="9408459" cy="50292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266700" indent="-266700">
              <a:buFont typeface="Wingdings" panose="05000000000000000000" pitchFamily="2" charset="2"/>
              <a:buChar char="§"/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1pPr>
            <a:lvl3pPr marL="533400" indent="-238125">
              <a:buFont typeface="Arial" panose="020B0604020202020204" pitchFamily="34" charset="0"/>
              <a:buChar char="‒"/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3pPr>
            <a:lvl4pPr marL="682625" indent="130175"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marL="622300" marR="0" lvl="2" indent="-32702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lang="fr-FR" dirty="0"/>
              <a:t>Texto</a:t>
            </a:r>
          </a:p>
          <a:p>
            <a:pPr marL="919375" marR="0" lvl="4" indent="-32702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lang="fr-FR" dirty="0"/>
              <a:t>Texto</a:t>
            </a:r>
          </a:p>
          <a:p>
            <a:pPr lvl="0"/>
            <a:endParaRPr lang="fr-FR" dirty="0"/>
          </a:p>
        </p:txBody>
      </p:sp>
      <p:pic>
        <p:nvPicPr>
          <p:cNvPr id="10" name="Graphique 19">
            <a:extLst>
              <a:ext uri="{FF2B5EF4-FFF2-40B4-BE49-F238E27FC236}">
                <a16:creationId xmlns:a16="http://schemas.microsoft.com/office/drawing/2014/main" id="{362AA00C-3EFF-D0A2-027B-BC8B595600F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pic>
        <p:nvPicPr>
          <p:cNvPr id="2" name="Graphique 13">
            <a:extLst>
              <a:ext uri="{FF2B5EF4-FFF2-40B4-BE49-F238E27FC236}">
                <a16:creationId xmlns:a16="http://schemas.microsoft.com/office/drawing/2014/main" id="{0197E557-5647-DE1F-D512-CDD34A7C3E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63376"/>
          <a:stretch/>
        </p:blipFill>
        <p:spPr>
          <a:xfrm>
            <a:off x="-1" y="-674317"/>
            <a:ext cx="1247447" cy="1647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09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ontent &amp; image">
    <p:bg>
      <p:bgPr>
        <a:solidFill>
          <a:srgbClr val="FFC7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oneTexte 31">
            <a:extLst>
              <a:ext uri="{FF2B5EF4-FFF2-40B4-BE49-F238E27FC236}">
                <a16:creationId xmlns:a16="http://schemas.microsoft.com/office/drawing/2014/main" id="{C0C4A8BC-6DAC-A18D-5CDB-2CC59B61218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fr-FR"/>
            </a:defPPr>
            <a:lvl1pPr marR="0" lvl="0" indent="0"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</a:defRPr>
            </a:lvl1pPr>
          </a:lstStyle>
          <a:p>
            <a:pPr lvl="0"/>
            <a:fld id="{2A1C9BE6-0C0A-46F3-AF6B-E526F4C30B47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48" name="Espace réservé pour une image  5">
            <a:extLst>
              <a:ext uri="{FF2B5EF4-FFF2-40B4-BE49-F238E27FC236}">
                <a16:creationId xmlns:a16="http://schemas.microsoft.com/office/drawing/2014/main" id="{406F2FCF-BDEE-0BF6-40DB-9531992B1E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5430" y="1411809"/>
            <a:ext cx="1692000" cy="169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Espace réservé du texte 17">
            <a:extLst>
              <a:ext uri="{FF2B5EF4-FFF2-40B4-BE49-F238E27FC236}">
                <a16:creationId xmlns:a16="http://schemas.microsoft.com/office/drawing/2014/main" id="{F06A0DCB-0347-C2E6-E2E4-75F1C516E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83541" y="482972"/>
            <a:ext cx="9408459" cy="499834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2800" dirty="0">
                <a:latin typeface="Ryker Bold" pitchFamily="50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 err="1"/>
              <a:t>Nombre</a:t>
            </a:r>
            <a:r>
              <a:rPr lang="en-US" dirty="0"/>
              <a:t> y </a:t>
            </a:r>
            <a:r>
              <a:rPr lang="en-US" dirty="0" err="1"/>
              <a:t>apellido</a:t>
            </a:r>
            <a:endParaRPr lang="en-US" dirty="0"/>
          </a:p>
        </p:txBody>
      </p:sp>
      <p:pic>
        <p:nvPicPr>
          <p:cNvPr id="8" name="Graphique 66">
            <a:extLst>
              <a:ext uri="{FF2B5EF4-FFF2-40B4-BE49-F238E27FC236}">
                <a16:creationId xmlns:a16="http://schemas.microsoft.com/office/drawing/2014/main" id="{EF1446F6-552C-D750-529A-2F98B08BB6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3500000" flipH="1">
            <a:off x="-203288" y="4663041"/>
            <a:ext cx="3852434" cy="2035662"/>
          </a:xfrm>
          <a:custGeom>
            <a:avLst/>
            <a:gdLst>
              <a:gd name="connsiteX0" fmla="*/ 0 w 3852434"/>
              <a:gd name="connsiteY0" fmla="*/ 2035662 h 2035662"/>
              <a:gd name="connsiteX1" fmla="*/ 3852434 w 3852434"/>
              <a:gd name="connsiteY1" fmla="*/ 2035662 h 2035662"/>
              <a:gd name="connsiteX2" fmla="*/ 3852434 w 3852434"/>
              <a:gd name="connsiteY2" fmla="*/ 1786846 h 2035662"/>
              <a:gd name="connsiteX3" fmla="*/ 3756656 w 3852434"/>
              <a:gd name="connsiteY3" fmla="*/ 1882625 h 2035662"/>
              <a:gd name="connsiteX4" fmla="*/ 3027628 w 3852434"/>
              <a:gd name="connsiteY4" fmla="*/ 1153598 h 2035662"/>
              <a:gd name="connsiteX5" fmla="*/ 3377161 w 3852434"/>
              <a:gd name="connsiteY5" fmla="*/ 804065 h 2035662"/>
              <a:gd name="connsiteX6" fmla="*/ 2573096 w 3852434"/>
              <a:gd name="connsiteY6" fmla="*/ 0 h 2035662"/>
              <a:gd name="connsiteX7" fmla="*/ 0 w 3852434"/>
              <a:gd name="connsiteY7" fmla="*/ 0 h 203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2434" h="2035662">
                <a:moveTo>
                  <a:pt x="0" y="2035662"/>
                </a:moveTo>
                <a:lnTo>
                  <a:pt x="3852434" y="2035662"/>
                </a:lnTo>
                <a:lnTo>
                  <a:pt x="3852434" y="1786846"/>
                </a:lnTo>
                <a:lnTo>
                  <a:pt x="3756656" y="1882625"/>
                </a:lnTo>
                <a:lnTo>
                  <a:pt x="3027628" y="1153598"/>
                </a:lnTo>
                <a:lnTo>
                  <a:pt x="3377161" y="804065"/>
                </a:lnTo>
                <a:lnTo>
                  <a:pt x="257309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83541" y="1155700"/>
            <a:ext cx="9408459" cy="50292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266700" indent="-266700">
              <a:buFont typeface="Wingdings" panose="05000000000000000000" pitchFamily="2" charset="2"/>
              <a:buChar char="§"/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1pPr>
            <a:lvl3pPr marL="533400" indent="-238125">
              <a:buFont typeface="Arial" panose="020B0604020202020204" pitchFamily="34" charset="0"/>
              <a:buChar char="‒"/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3pPr>
            <a:lvl4pPr marL="682625" indent="130175"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marL="622300" marR="0" lvl="2" indent="-32702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lang="fr-FR" dirty="0"/>
              <a:t>Texto</a:t>
            </a:r>
          </a:p>
          <a:p>
            <a:pPr marL="919375" marR="0" lvl="4" indent="-32702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lang="fr-FR" dirty="0"/>
              <a:t>Texto</a:t>
            </a:r>
          </a:p>
          <a:p>
            <a:pPr lvl="0"/>
            <a:endParaRPr lang="fr-FR" dirty="0"/>
          </a:p>
        </p:txBody>
      </p:sp>
      <p:pic>
        <p:nvPicPr>
          <p:cNvPr id="10" name="Graphique 19">
            <a:extLst>
              <a:ext uri="{FF2B5EF4-FFF2-40B4-BE49-F238E27FC236}">
                <a16:creationId xmlns:a16="http://schemas.microsoft.com/office/drawing/2014/main" id="{362AA00C-3EFF-D0A2-027B-BC8B595600F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pic>
        <p:nvPicPr>
          <p:cNvPr id="2" name="Graphique 13">
            <a:extLst>
              <a:ext uri="{FF2B5EF4-FFF2-40B4-BE49-F238E27FC236}">
                <a16:creationId xmlns:a16="http://schemas.microsoft.com/office/drawing/2014/main" id="{B276B6F0-F57C-2AB9-A8A2-B76613A6A2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63376"/>
          <a:stretch/>
        </p:blipFill>
        <p:spPr>
          <a:xfrm>
            <a:off x="-1" y="-674317"/>
            <a:ext cx="1247447" cy="1647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686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ontent &amp; image">
    <p:bg>
      <p:bgPr>
        <a:solidFill>
          <a:srgbClr val="BDF4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oneTexte 31">
            <a:extLst>
              <a:ext uri="{FF2B5EF4-FFF2-40B4-BE49-F238E27FC236}">
                <a16:creationId xmlns:a16="http://schemas.microsoft.com/office/drawing/2014/main" id="{C0C4A8BC-6DAC-A18D-5CDB-2CC59B61218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fr-FR"/>
            </a:defPPr>
            <a:lvl1pPr marR="0" lvl="0" indent="0"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</a:defRPr>
            </a:lvl1pPr>
          </a:lstStyle>
          <a:p>
            <a:pPr lvl="0"/>
            <a:fld id="{2A1C9BE6-0C0A-46F3-AF6B-E526F4C30B47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48" name="Espace réservé pour une image  5">
            <a:extLst>
              <a:ext uri="{FF2B5EF4-FFF2-40B4-BE49-F238E27FC236}">
                <a16:creationId xmlns:a16="http://schemas.microsoft.com/office/drawing/2014/main" id="{406F2FCF-BDEE-0BF6-40DB-9531992B1E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5430" y="1411809"/>
            <a:ext cx="1692000" cy="169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Espace réservé du texte 17">
            <a:extLst>
              <a:ext uri="{FF2B5EF4-FFF2-40B4-BE49-F238E27FC236}">
                <a16:creationId xmlns:a16="http://schemas.microsoft.com/office/drawing/2014/main" id="{F06A0DCB-0347-C2E6-E2E4-75F1C516E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83541" y="482972"/>
            <a:ext cx="9408459" cy="499834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2800" dirty="0">
                <a:latin typeface="Ryker Bold" pitchFamily="50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 err="1"/>
              <a:t>Nombre</a:t>
            </a:r>
            <a:r>
              <a:rPr lang="en-US" dirty="0"/>
              <a:t> y </a:t>
            </a:r>
            <a:r>
              <a:rPr lang="en-US" dirty="0" err="1"/>
              <a:t>apellido</a:t>
            </a:r>
            <a:endParaRPr lang="en-US" dirty="0"/>
          </a:p>
        </p:txBody>
      </p:sp>
      <p:pic>
        <p:nvPicPr>
          <p:cNvPr id="8" name="Graphique 66">
            <a:extLst>
              <a:ext uri="{FF2B5EF4-FFF2-40B4-BE49-F238E27FC236}">
                <a16:creationId xmlns:a16="http://schemas.microsoft.com/office/drawing/2014/main" id="{EF1446F6-552C-D750-529A-2F98B08BB6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3500000" flipH="1">
            <a:off x="-203288" y="4663041"/>
            <a:ext cx="3852434" cy="2035662"/>
          </a:xfrm>
          <a:custGeom>
            <a:avLst/>
            <a:gdLst>
              <a:gd name="connsiteX0" fmla="*/ 0 w 3852434"/>
              <a:gd name="connsiteY0" fmla="*/ 2035662 h 2035662"/>
              <a:gd name="connsiteX1" fmla="*/ 3852434 w 3852434"/>
              <a:gd name="connsiteY1" fmla="*/ 2035662 h 2035662"/>
              <a:gd name="connsiteX2" fmla="*/ 3852434 w 3852434"/>
              <a:gd name="connsiteY2" fmla="*/ 1786846 h 2035662"/>
              <a:gd name="connsiteX3" fmla="*/ 3756656 w 3852434"/>
              <a:gd name="connsiteY3" fmla="*/ 1882625 h 2035662"/>
              <a:gd name="connsiteX4" fmla="*/ 3027628 w 3852434"/>
              <a:gd name="connsiteY4" fmla="*/ 1153598 h 2035662"/>
              <a:gd name="connsiteX5" fmla="*/ 3377161 w 3852434"/>
              <a:gd name="connsiteY5" fmla="*/ 804065 h 2035662"/>
              <a:gd name="connsiteX6" fmla="*/ 2573096 w 3852434"/>
              <a:gd name="connsiteY6" fmla="*/ 0 h 2035662"/>
              <a:gd name="connsiteX7" fmla="*/ 0 w 3852434"/>
              <a:gd name="connsiteY7" fmla="*/ 0 h 203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2434" h="2035662">
                <a:moveTo>
                  <a:pt x="0" y="2035662"/>
                </a:moveTo>
                <a:lnTo>
                  <a:pt x="3852434" y="2035662"/>
                </a:lnTo>
                <a:lnTo>
                  <a:pt x="3852434" y="1786846"/>
                </a:lnTo>
                <a:lnTo>
                  <a:pt x="3756656" y="1882625"/>
                </a:lnTo>
                <a:lnTo>
                  <a:pt x="3027628" y="1153598"/>
                </a:lnTo>
                <a:lnTo>
                  <a:pt x="3377161" y="804065"/>
                </a:lnTo>
                <a:lnTo>
                  <a:pt x="257309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83541" y="1155700"/>
            <a:ext cx="9408459" cy="50292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266700" indent="-266700">
              <a:buFont typeface="Wingdings" panose="05000000000000000000" pitchFamily="2" charset="2"/>
              <a:buChar char="§"/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1pPr>
            <a:lvl3pPr marL="533400" indent="-238125">
              <a:buFont typeface="Arial" panose="020B0604020202020204" pitchFamily="34" charset="0"/>
              <a:buChar char="‒"/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3pPr>
            <a:lvl4pPr marL="682625" indent="130175"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marL="622300" marR="0" lvl="2" indent="-32702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lang="fr-FR" dirty="0"/>
              <a:t>Texto</a:t>
            </a:r>
          </a:p>
          <a:p>
            <a:pPr marL="919375" marR="0" lvl="4" indent="-32702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lang="fr-FR" dirty="0"/>
              <a:t>Texto</a:t>
            </a:r>
          </a:p>
          <a:p>
            <a:pPr lvl="0"/>
            <a:endParaRPr lang="fr-FR" dirty="0"/>
          </a:p>
        </p:txBody>
      </p:sp>
      <p:pic>
        <p:nvPicPr>
          <p:cNvPr id="10" name="Graphique 19">
            <a:extLst>
              <a:ext uri="{FF2B5EF4-FFF2-40B4-BE49-F238E27FC236}">
                <a16:creationId xmlns:a16="http://schemas.microsoft.com/office/drawing/2014/main" id="{362AA00C-3EFF-D0A2-027B-BC8B595600F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pic>
        <p:nvPicPr>
          <p:cNvPr id="2" name="Graphique 13">
            <a:extLst>
              <a:ext uri="{FF2B5EF4-FFF2-40B4-BE49-F238E27FC236}">
                <a16:creationId xmlns:a16="http://schemas.microsoft.com/office/drawing/2014/main" id="{6D7376B0-9594-7832-9DF5-7CA095076C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63376"/>
          <a:stretch/>
        </p:blipFill>
        <p:spPr>
          <a:xfrm>
            <a:off x="-1" y="-674317"/>
            <a:ext cx="1247447" cy="1647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714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4">
    <p:bg>
      <p:bgPr>
        <a:solidFill>
          <a:srgbClr val="876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08AF77A-BB2C-39EE-4408-230A0BDF44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6566" y="1092200"/>
            <a:ext cx="1514059" cy="621900"/>
          </a:xfrm>
          <a:prstGeom prst="roundRect">
            <a:avLst>
              <a:gd name="adj" fmla="val 6331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 CLIENTE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1E5FFB92-5A86-3EF7-9193-63BCC2D9C3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698" y="1122396"/>
            <a:ext cx="1809752" cy="61431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35CF261-C76E-FB0F-B4DE-45EFCEBDCF59}"/>
              </a:ext>
            </a:extLst>
          </p:cNvPr>
          <p:cNvCxnSpPr>
            <a:cxnSpLocks/>
          </p:cNvCxnSpPr>
          <p:nvPr userDrawn="1"/>
        </p:nvCxnSpPr>
        <p:spPr>
          <a:xfrm>
            <a:off x="3089275" y="1122396"/>
            <a:ext cx="0" cy="604804"/>
          </a:xfrm>
          <a:prstGeom prst="line">
            <a:avLst/>
          </a:prstGeom>
          <a:ln cap="rnd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9">
            <a:extLst>
              <a:ext uri="{FF2B5EF4-FFF2-40B4-BE49-F238E27FC236}">
                <a16:creationId xmlns:a16="http://schemas.microsoft.com/office/drawing/2014/main" id="{3FB6175F-5029-FCE6-EC1C-3D28420FB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698" y="2668006"/>
            <a:ext cx="4542761" cy="1357894"/>
          </a:xfrm>
        </p:spPr>
        <p:txBody>
          <a:bodyPr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88DB07F7-A283-AE90-68FF-164DFEA69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698" y="4168901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en-US" dirty="0"/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63237260-E902-3AD5-DAAA-A621F55C9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8698" y="4902200"/>
            <a:ext cx="1195200" cy="352800"/>
          </a:xfrm>
          <a:prstGeom prst="roundRect">
            <a:avLst>
              <a:gd name="adj" fmla="val 7971"/>
            </a:avLst>
          </a:prstGeom>
          <a:solidFill>
            <a:srgbClr val="FFB93E"/>
          </a:solidFill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00/00/0000</a:t>
            </a:r>
            <a:endParaRPr lang="en-US"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D7975265-2478-418F-1825-F5FFFFD8AD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" t="17765" r="14733" b="12468"/>
          <a:stretch/>
        </p:blipFill>
        <p:spPr>
          <a:xfrm>
            <a:off x="5107056" y="0"/>
            <a:ext cx="7084944" cy="6857999"/>
          </a:xfrm>
          <a:prstGeom prst="rect">
            <a:avLst/>
          </a:prstGeom>
        </p:spPr>
      </p:pic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5D06FE45-6180-50C6-F7C0-96CF34ECF8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8698" y="5635779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ID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549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ontent &amp; image">
    <p:bg>
      <p:bgPr>
        <a:solidFill>
          <a:srgbClr val="CFE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oneTexte 31">
            <a:extLst>
              <a:ext uri="{FF2B5EF4-FFF2-40B4-BE49-F238E27FC236}">
                <a16:creationId xmlns:a16="http://schemas.microsoft.com/office/drawing/2014/main" id="{C0C4A8BC-6DAC-A18D-5CDB-2CC59B61218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fr-FR"/>
            </a:defPPr>
            <a:lvl1pPr marR="0" lvl="0" indent="0"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</a:defRPr>
            </a:lvl1pPr>
          </a:lstStyle>
          <a:p>
            <a:pPr lvl="0"/>
            <a:fld id="{2A1C9BE6-0C0A-46F3-AF6B-E526F4C30B47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48" name="Espace réservé pour une image  5">
            <a:extLst>
              <a:ext uri="{FF2B5EF4-FFF2-40B4-BE49-F238E27FC236}">
                <a16:creationId xmlns:a16="http://schemas.microsoft.com/office/drawing/2014/main" id="{406F2FCF-BDEE-0BF6-40DB-9531992B1E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5430" y="1411809"/>
            <a:ext cx="1692000" cy="169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Espace réservé du texte 17">
            <a:extLst>
              <a:ext uri="{FF2B5EF4-FFF2-40B4-BE49-F238E27FC236}">
                <a16:creationId xmlns:a16="http://schemas.microsoft.com/office/drawing/2014/main" id="{F06A0DCB-0347-C2E6-E2E4-75F1C516E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83541" y="482972"/>
            <a:ext cx="9408459" cy="499834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2800" dirty="0">
                <a:latin typeface="Ryker Bold" pitchFamily="50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 err="1"/>
              <a:t>Nombre</a:t>
            </a:r>
            <a:r>
              <a:rPr lang="en-US" dirty="0"/>
              <a:t> y </a:t>
            </a:r>
            <a:r>
              <a:rPr lang="en-US" dirty="0" err="1"/>
              <a:t>apellido</a:t>
            </a:r>
            <a:endParaRPr lang="en-US" dirty="0"/>
          </a:p>
        </p:txBody>
      </p:sp>
      <p:pic>
        <p:nvPicPr>
          <p:cNvPr id="8" name="Graphique 66">
            <a:extLst>
              <a:ext uri="{FF2B5EF4-FFF2-40B4-BE49-F238E27FC236}">
                <a16:creationId xmlns:a16="http://schemas.microsoft.com/office/drawing/2014/main" id="{EF1446F6-552C-D750-529A-2F98B08BB6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3500000" flipH="1">
            <a:off x="-203288" y="4663041"/>
            <a:ext cx="3852434" cy="2035662"/>
          </a:xfrm>
          <a:custGeom>
            <a:avLst/>
            <a:gdLst>
              <a:gd name="connsiteX0" fmla="*/ 0 w 3852434"/>
              <a:gd name="connsiteY0" fmla="*/ 2035662 h 2035662"/>
              <a:gd name="connsiteX1" fmla="*/ 3852434 w 3852434"/>
              <a:gd name="connsiteY1" fmla="*/ 2035662 h 2035662"/>
              <a:gd name="connsiteX2" fmla="*/ 3852434 w 3852434"/>
              <a:gd name="connsiteY2" fmla="*/ 1786846 h 2035662"/>
              <a:gd name="connsiteX3" fmla="*/ 3756656 w 3852434"/>
              <a:gd name="connsiteY3" fmla="*/ 1882625 h 2035662"/>
              <a:gd name="connsiteX4" fmla="*/ 3027628 w 3852434"/>
              <a:gd name="connsiteY4" fmla="*/ 1153598 h 2035662"/>
              <a:gd name="connsiteX5" fmla="*/ 3377161 w 3852434"/>
              <a:gd name="connsiteY5" fmla="*/ 804065 h 2035662"/>
              <a:gd name="connsiteX6" fmla="*/ 2573096 w 3852434"/>
              <a:gd name="connsiteY6" fmla="*/ 0 h 2035662"/>
              <a:gd name="connsiteX7" fmla="*/ 0 w 3852434"/>
              <a:gd name="connsiteY7" fmla="*/ 0 h 203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2434" h="2035662">
                <a:moveTo>
                  <a:pt x="0" y="2035662"/>
                </a:moveTo>
                <a:lnTo>
                  <a:pt x="3852434" y="2035662"/>
                </a:lnTo>
                <a:lnTo>
                  <a:pt x="3852434" y="1786846"/>
                </a:lnTo>
                <a:lnTo>
                  <a:pt x="3756656" y="1882625"/>
                </a:lnTo>
                <a:lnTo>
                  <a:pt x="3027628" y="1153598"/>
                </a:lnTo>
                <a:lnTo>
                  <a:pt x="3377161" y="804065"/>
                </a:lnTo>
                <a:lnTo>
                  <a:pt x="257309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83541" y="1155700"/>
            <a:ext cx="9408459" cy="50292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266700" indent="-266700">
              <a:buFont typeface="Wingdings" panose="05000000000000000000" pitchFamily="2" charset="2"/>
              <a:buChar char="§"/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1pPr>
            <a:lvl3pPr marL="533400" indent="-238125">
              <a:buFont typeface="Arial" panose="020B0604020202020204" pitchFamily="34" charset="0"/>
              <a:buChar char="‒"/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3pPr>
            <a:lvl4pPr marL="682625" indent="130175"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marL="622300" marR="0" lvl="2" indent="-32702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lang="fr-FR" dirty="0"/>
              <a:t>Texto</a:t>
            </a:r>
          </a:p>
          <a:p>
            <a:pPr marL="919375" marR="0" lvl="4" indent="-32702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lang="fr-FR" dirty="0"/>
              <a:t>Texto</a:t>
            </a:r>
          </a:p>
          <a:p>
            <a:pPr lvl="0"/>
            <a:endParaRPr lang="fr-FR" dirty="0"/>
          </a:p>
        </p:txBody>
      </p:sp>
      <p:pic>
        <p:nvPicPr>
          <p:cNvPr id="10" name="Graphique 19">
            <a:extLst>
              <a:ext uri="{FF2B5EF4-FFF2-40B4-BE49-F238E27FC236}">
                <a16:creationId xmlns:a16="http://schemas.microsoft.com/office/drawing/2014/main" id="{362AA00C-3EFF-D0A2-027B-BC8B595600F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pic>
        <p:nvPicPr>
          <p:cNvPr id="2" name="Graphique 13">
            <a:extLst>
              <a:ext uri="{FF2B5EF4-FFF2-40B4-BE49-F238E27FC236}">
                <a16:creationId xmlns:a16="http://schemas.microsoft.com/office/drawing/2014/main" id="{71DC0557-F966-740B-57C1-0ACE018CB1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63376"/>
          <a:stretch/>
        </p:blipFill>
        <p:spPr>
          <a:xfrm>
            <a:off x="-1" y="-674317"/>
            <a:ext cx="1247447" cy="1647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41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ontent &amp; image">
    <p:bg>
      <p:bgPr>
        <a:solidFill>
          <a:srgbClr val="DE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oneTexte 31">
            <a:extLst>
              <a:ext uri="{FF2B5EF4-FFF2-40B4-BE49-F238E27FC236}">
                <a16:creationId xmlns:a16="http://schemas.microsoft.com/office/drawing/2014/main" id="{C0C4A8BC-6DAC-A18D-5CDB-2CC59B61218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fr-FR"/>
            </a:defPPr>
            <a:lvl1pPr marR="0" lvl="0" indent="0"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</a:defRPr>
            </a:lvl1pPr>
          </a:lstStyle>
          <a:p>
            <a:pPr lvl="0"/>
            <a:fld id="{2A1C9BE6-0C0A-46F3-AF6B-E526F4C30B47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48" name="Espace réservé pour une image  5">
            <a:extLst>
              <a:ext uri="{FF2B5EF4-FFF2-40B4-BE49-F238E27FC236}">
                <a16:creationId xmlns:a16="http://schemas.microsoft.com/office/drawing/2014/main" id="{406F2FCF-BDEE-0BF6-40DB-9531992B1E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5430" y="1411809"/>
            <a:ext cx="1692000" cy="169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Espace réservé du texte 17">
            <a:extLst>
              <a:ext uri="{FF2B5EF4-FFF2-40B4-BE49-F238E27FC236}">
                <a16:creationId xmlns:a16="http://schemas.microsoft.com/office/drawing/2014/main" id="{F06A0DCB-0347-C2E6-E2E4-75F1C516E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83541" y="482972"/>
            <a:ext cx="9408459" cy="499834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2800" dirty="0">
                <a:latin typeface="Ryker Bold" pitchFamily="50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 err="1"/>
              <a:t>Nombre</a:t>
            </a:r>
            <a:r>
              <a:rPr lang="en-US" dirty="0"/>
              <a:t> y </a:t>
            </a:r>
            <a:r>
              <a:rPr lang="en-US" dirty="0" err="1"/>
              <a:t>apellido</a:t>
            </a:r>
            <a:endParaRPr lang="en-US" dirty="0"/>
          </a:p>
        </p:txBody>
      </p:sp>
      <p:pic>
        <p:nvPicPr>
          <p:cNvPr id="8" name="Graphique 66">
            <a:extLst>
              <a:ext uri="{FF2B5EF4-FFF2-40B4-BE49-F238E27FC236}">
                <a16:creationId xmlns:a16="http://schemas.microsoft.com/office/drawing/2014/main" id="{EF1446F6-552C-D750-529A-2F98B08BB6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3500000" flipH="1">
            <a:off x="-203288" y="4663041"/>
            <a:ext cx="3852434" cy="2035662"/>
          </a:xfrm>
          <a:custGeom>
            <a:avLst/>
            <a:gdLst>
              <a:gd name="connsiteX0" fmla="*/ 0 w 3852434"/>
              <a:gd name="connsiteY0" fmla="*/ 2035662 h 2035662"/>
              <a:gd name="connsiteX1" fmla="*/ 3852434 w 3852434"/>
              <a:gd name="connsiteY1" fmla="*/ 2035662 h 2035662"/>
              <a:gd name="connsiteX2" fmla="*/ 3852434 w 3852434"/>
              <a:gd name="connsiteY2" fmla="*/ 1786846 h 2035662"/>
              <a:gd name="connsiteX3" fmla="*/ 3756656 w 3852434"/>
              <a:gd name="connsiteY3" fmla="*/ 1882625 h 2035662"/>
              <a:gd name="connsiteX4" fmla="*/ 3027628 w 3852434"/>
              <a:gd name="connsiteY4" fmla="*/ 1153598 h 2035662"/>
              <a:gd name="connsiteX5" fmla="*/ 3377161 w 3852434"/>
              <a:gd name="connsiteY5" fmla="*/ 804065 h 2035662"/>
              <a:gd name="connsiteX6" fmla="*/ 2573096 w 3852434"/>
              <a:gd name="connsiteY6" fmla="*/ 0 h 2035662"/>
              <a:gd name="connsiteX7" fmla="*/ 0 w 3852434"/>
              <a:gd name="connsiteY7" fmla="*/ 0 h 203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2434" h="2035662">
                <a:moveTo>
                  <a:pt x="0" y="2035662"/>
                </a:moveTo>
                <a:lnTo>
                  <a:pt x="3852434" y="2035662"/>
                </a:lnTo>
                <a:lnTo>
                  <a:pt x="3852434" y="1786846"/>
                </a:lnTo>
                <a:lnTo>
                  <a:pt x="3756656" y="1882625"/>
                </a:lnTo>
                <a:lnTo>
                  <a:pt x="3027628" y="1153598"/>
                </a:lnTo>
                <a:lnTo>
                  <a:pt x="3377161" y="804065"/>
                </a:lnTo>
                <a:lnTo>
                  <a:pt x="257309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83541" y="1155700"/>
            <a:ext cx="9408459" cy="50292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266700" indent="-266700">
              <a:buFont typeface="Wingdings" panose="05000000000000000000" pitchFamily="2" charset="2"/>
              <a:buChar char="§"/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1pPr>
            <a:lvl3pPr marL="533400" indent="-238125">
              <a:buFont typeface="Arial" panose="020B0604020202020204" pitchFamily="34" charset="0"/>
              <a:buChar char="‒"/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3pPr>
            <a:lvl4pPr marL="682625" indent="130175"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marL="622300" marR="0" lvl="2" indent="-32702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lang="fr-FR" dirty="0"/>
              <a:t>Texto</a:t>
            </a:r>
          </a:p>
          <a:p>
            <a:pPr marL="919375" marR="0" lvl="4" indent="-32702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lang="fr-FR" dirty="0"/>
              <a:t>Texto</a:t>
            </a:r>
          </a:p>
          <a:p>
            <a:pPr lvl="0"/>
            <a:endParaRPr lang="fr-FR" dirty="0"/>
          </a:p>
        </p:txBody>
      </p:sp>
      <p:pic>
        <p:nvPicPr>
          <p:cNvPr id="10" name="Graphique 19">
            <a:extLst>
              <a:ext uri="{FF2B5EF4-FFF2-40B4-BE49-F238E27FC236}">
                <a16:creationId xmlns:a16="http://schemas.microsoft.com/office/drawing/2014/main" id="{362AA00C-3EFF-D0A2-027B-BC8B595600F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pic>
        <p:nvPicPr>
          <p:cNvPr id="2" name="Graphique 13">
            <a:extLst>
              <a:ext uri="{FF2B5EF4-FFF2-40B4-BE49-F238E27FC236}">
                <a16:creationId xmlns:a16="http://schemas.microsoft.com/office/drawing/2014/main" id="{6FF619B9-D361-9996-8150-ECF1048683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63376"/>
          <a:stretch/>
        </p:blipFill>
        <p:spPr>
          <a:xfrm>
            <a:off x="-1" y="-674317"/>
            <a:ext cx="1247447" cy="1647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619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ontent &amp; image">
    <p:bg>
      <p:bgPr>
        <a:solidFill>
          <a:srgbClr val="F6A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oneTexte 31">
            <a:extLst>
              <a:ext uri="{FF2B5EF4-FFF2-40B4-BE49-F238E27FC236}">
                <a16:creationId xmlns:a16="http://schemas.microsoft.com/office/drawing/2014/main" id="{C0C4A8BC-6DAC-A18D-5CDB-2CC59B61218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fr-FR"/>
            </a:defPPr>
            <a:lvl1pPr marR="0" lvl="0" indent="0"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</a:defRPr>
            </a:lvl1pPr>
          </a:lstStyle>
          <a:p>
            <a:pPr lvl="0"/>
            <a:fld id="{2A1C9BE6-0C0A-46F3-AF6B-E526F4C30B47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48" name="Espace réservé pour une image  5">
            <a:extLst>
              <a:ext uri="{FF2B5EF4-FFF2-40B4-BE49-F238E27FC236}">
                <a16:creationId xmlns:a16="http://schemas.microsoft.com/office/drawing/2014/main" id="{406F2FCF-BDEE-0BF6-40DB-9531992B1E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5430" y="1411809"/>
            <a:ext cx="1692000" cy="169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Espace réservé du texte 17">
            <a:extLst>
              <a:ext uri="{FF2B5EF4-FFF2-40B4-BE49-F238E27FC236}">
                <a16:creationId xmlns:a16="http://schemas.microsoft.com/office/drawing/2014/main" id="{F06A0DCB-0347-C2E6-E2E4-75F1C516E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83541" y="482972"/>
            <a:ext cx="9408459" cy="499834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2800" dirty="0">
                <a:latin typeface="Ryker Bold" pitchFamily="50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 err="1"/>
              <a:t>Nombre</a:t>
            </a:r>
            <a:r>
              <a:rPr lang="en-US" dirty="0"/>
              <a:t> y </a:t>
            </a:r>
            <a:r>
              <a:rPr lang="en-US" dirty="0" err="1"/>
              <a:t>apellido</a:t>
            </a:r>
            <a:endParaRPr lang="en-US" dirty="0"/>
          </a:p>
        </p:txBody>
      </p:sp>
      <p:pic>
        <p:nvPicPr>
          <p:cNvPr id="8" name="Graphique 66">
            <a:extLst>
              <a:ext uri="{FF2B5EF4-FFF2-40B4-BE49-F238E27FC236}">
                <a16:creationId xmlns:a16="http://schemas.microsoft.com/office/drawing/2014/main" id="{EF1446F6-552C-D750-529A-2F98B08BB6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3500000" flipH="1">
            <a:off x="-203288" y="4663041"/>
            <a:ext cx="3852434" cy="2035662"/>
          </a:xfrm>
          <a:custGeom>
            <a:avLst/>
            <a:gdLst>
              <a:gd name="connsiteX0" fmla="*/ 0 w 3852434"/>
              <a:gd name="connsiteY0" fmla="*/ 2035662 h 2035662"/>
              <a:gd name="connsiteX1" fmla="*/ 3852434 w 3852434"/>
              <a:gd name="connsiteY1" fmla="*/ 2035662 h 2035662"/>
              <a:gd name="connsiteX2" fmla="*/ 3852434 w 3852434"/>
              <a:gd name="connsiteY2" fmla="*/ 1786846 h 2035662"/>
              <a:gd name="connsiteX3" fmla="*/ 3756656 w 3852434"/>
              <a:gd name="connsiteY3" fmla="*/ 1882625 h 2035662"/>
              <a:gd name="connsiteX4" fmla="*/ 3027628 w 3852434"/>
              <a:gd name="connsiteY4" fmla="*/ 1153598 h 2035662"/>
              <a:gd name="connsiteX5" fmla="*/ 3377161 w 3852434"/>
              <a:gd name="connsiteY5" fmla="*/ 804065 h 2035662"/>
              <a:gd name="connsiteX6" fmla="*/ 2573096 w 3852434"/>
              <a:gd name="connsiteY6" fmla="*/ 0 h 2035662"/>
              <a:gd name="connsiteX7" fmla="*/ 0 w 3852434"/>
              <a:gd name="connsiteY7" fmla="*/ 0 h 203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2434" h="2035662">
                <a:moveTo>
                  <a:pt x="0" y="2035662"/>
                </a:moveTo>
                <a:lnTo>
                  <a:pt x="3852434" y="2035662"/>
                </a:lnTo>
                <a:lnTo>
                  <a:pt x="3852434" y="1786846"/>
                </a:lnTo>
                <a:lnTo>
                  <a:pt x="3756656" y="1882625"/>
                </a:lnTo>
                <a:lnTo>
                  <a:pt x="3027628" y="1153598"/>
                </a:lnTo>
                <a:lnTo>
                  <a:pt x="3377161" y="804065"/>
                </a:lnTo>
                <a:lnTo>
                  <a:pt x="257309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83541" y="1155700"/>
            <a:ext cx="9408459" cy="50292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266700" indent="-266700">
              <a:buFont typeface="Wingdings" panose="05000000000000000000" pitchFamily="2" charset="2"/>
              <a:buChar char="§"/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1pPr>
            <a:lvl3pPr marL="533400" indent="-238125">
              <a:buFont typeface="Arial" panose="020B0604020202020204" pitchFamily="34" charset="0"/>
              <a:buChar char="‒"/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3pPr>
            <a:lvl4pPr marL="682625" indent="130175"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marL="622300" marR="0" lvl="2" indent="-32702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lang="fr-FR" dirty="0"/>
              <a:t>Texto</a:t>
            </a:r>
          </a:p>
          <a:p>
            <a:pPr marL="919375" marR="0" lvl="4" indent="-32702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lang="fr-FR" dirty="0"/>
              <a:t>Texto</a:t>
            </a:r>
          </a:p>
          <a:p>
            <a:pPr lvl="0"/>
            <a:endParaRPr lang="fr-FR" dirty="0"/>
          </a:p>
        </p:txBody>
      </p:sp>
      <p:pic>
        <p:nvPicPr>
          <p:cNvPr id="10" name="Graphique 19">
            <a:extLst>
              <a:ext uri="{FF2B5EF4-FFF2-40B4-BE49-F238E27FC236}">
                <a16:creationId xmlns:a16="http://schemas.microsoft.com/office/drawing/2014/main" id="{362AA00C-3EFF-D0A2-027B-BC8B595600F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pic>
        <p:nvPicPr>
          <p:cNvPr id="2" name="Graphique 13">
            <a:extLst>
              <a:ext uri="{FF2B5EF4-FFF2-40B4-BE49-F238E27FC236}">
                <a16:creationId xmlns:a16="http://schemas.microsoft.com/office/drawing/2014/main" id="{40FDAFD8-8BB6-9D9A-0CCA-9299F499B6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63376"/>
          <a:stretch/>
        </p:blipFill>
        <p:spPr>
          <a:xfrm>
            <a:off x="-1" y="-674317"/>
            <a:ext cx="1247447" cy="1647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35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ontent &amp; image">
    <p:bg>
      <p:bgPr>
        <a:solidFill>
          <a:srgbClr val="F9CB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oneTexte 31">
            <a:extLst>
              <a:ext uri="{FF2B5EF4-FFF2-40B4-BE49-F238E27FC236}">
                <a16:creationId xmlns:a16="http://schemas.microsoft.com/office/drawing/2014/main" id="{C0C4A8BC-6DAC-A18D-5CDB-2CC59B61218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fr-FR"/>
            </a:defPPr>
            <a:lvl1pPr marR="0" lvl="0" indent="0"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</a:defRPr>
            </a:lvl1pPr>
          </a:lstStyle>
          <a:p>
            <a:pPr lvl="0"/>
            <a:fld id="{2A1C9BE6-0C0A-46F3-AF6B-E526F4C30B47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48" name="Espace réservé pour une image  5">
            <a:extLst>
              <a:ext uri="{FF2B5EF4-FFF2-40B4-BE49-F238E27FC236}">
                <a16:creationId xmlns:a16="http://schemas.microsoft.com/office/drawing/2014/main" id="{406F2FCF-BDEE-0BF6-40DB-9531992B1E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5430" y="1411809"/>
            <a:ext cx="1692000" cy="169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Espace réservé du texte 17">
            <a:extLst>
              <a:ext uri="{FF2B5EF4-FFF2-40B4-BE49-F238E27FC236}">
                <a16:creationId xmlns:a16="http://schemas.microsoft.com/office/drawing/2014/main" id="{F06A0DCB-0347-C2E6-E2E4-75F1C516E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83541" y="482972"/>
            <a:ext cx="9408459" cy="499834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2800" dirty="0">
                <a:latin typeface="Ryker Bold" pitchFamily="50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 err="1"/>
              <a:t>Nombre</a:t>
            </a:r>
            <a:r>
              <a:rPr lang="en-US" dirty="0"/>
              <a:t> y </a:t>
            </a:r>
            <a:r>
              <a:rPr lang="en-US" dirty="0" err="1"/>
              <a:t>apellido</a:t>
            </a:r>
            <a:endParaRPr lang="en-US" dirty="0"/>
          </a:p>
        </p:txBody>
      </p:sp>
      <p:pic>
        <p:nvPicPr>
          <p:cNvPr id="8" name="Graphique 66">
            <a:extLst>
              <a:ext uri="{FF2B5EF4-FFF2-40B4-BE49-F238E27FC236}">
                <a16:creationId xmlns:a16="http://schemas.microsoft.com/office/drawing/2014/main" id="{EF1446F6-552C-D750-529A-2F98B08BB6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3500000" flipH="1">
            <a:off x="-203288" y="4663041"/>
            <a:ext cx="3852434" cy="2035662"/>
          </a:xfrm>
          <a:custGeom>
            <a:avLst/>
            <a:gdLst>
              <a:gd name="connsiteX0" fmla="*/ 0 w 3852434"/>
              <a:gd name="connsiteY0" fmla="*/ 2035662 h 2035662"/>
              <a:gd name="connsiteX1" fmla="*/ 3852434 w 3852434"/>
              <a:gd name="connsiteY1" fmla="*/ 2035662 h 2035662"/>
              <a:gd name="connsiteX2" fmla="*/ 3852434 w 3852434"/>
              <a:gd name="connsiteY2" fmla="*/ 1786846 h 2035662"/>
              <a:gd name="connsiteX3" fmla="*/ 3756656 w 3852434"/>
              <a:gd name="connsiteY3" fmla="*/ 1882625 h 2035662"/>
              <a:gd name="connsiteX4" fmla="*/ 3027628 w 3852434"/>
              <a:gd name="connsiteY4" fmla="*/ 1153598 h 2035662"/>
              <a:gd name="connsiteX5" fmla="*/ 3377161 w 3852434"/>
              <a:gd name="connsiteY5" fmla="*/ 804065 h 2035662"/>
              <a:gd name="connsiteX6" fmla="*/ 2573096 w 3852434"/>
              <a:gd name="connsiteY6" fmla="*/ 0 h 2035662"/>
              <a:gd name="connsiteX7" fmla="*/ 0 w 3852434"/>
              <a:gd name="connsiteY7" fmla="*/ 0 h 203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2434" h="2035662">
                <a:moveTo>
                  <a:pt x="0" y="2035662"/>
                </a:moveTo>
                <a:lnTo>
                  <a:pt x="3852434" y="2035662"/>
                </a:lnTo>
                <a:lnTo>
                  <a:pt x="3852434" y="1786846"/>
                </a:lnTo>
                <a:lnTo>
                  <a:pt x="3756656" y="1882625"/>
                </a:lnTo>
                <a:lnTo>
                  <a:pt x="3027628" y="1153598"/>
                </a:lnTo>
                <a:lnTo>
                  <a:pt x="3377161" y="804065"/>
                </a:lnTo>
                <a:lnTo>
                  <a:pt x="257309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83541" y="1155700"/>
            <a:ext cx="9408459" cy="50292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266700" indent="-266700">
              <a:buFont typeface="Wingdings" panose="05000000000000000000" pitchFamily="2" charset="2"/>
              <a:buChar char="§"/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1pPr>
            <a:lvl3pPr marL="533400" indent="-238125">
              <a:buFont typeface="Arial" panose="020B0604020202020204" pitchFamily="34" charset="0"/>
              <a:buChar char="‒"/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3pPr>
            <a:lvl4pPr marL="682625" indent="130175"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marL="622300" marR="0" lvl="2" indent="-32702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lang="fr-FR" dirty="0"/>
              <a:t>Texto</a:t>
            </a:r>
          </a:p>
          <a:p>
            <a:pPr marL="919375" marR="0" lvl="4" indent="-32702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lang="fr-FR" dirty="0"/>
              <a:t>Texto</a:t>
            </a:r>
          </a:p>
          <a:p>
            <a:pPr lvl="0"/>
            <a:endParaRPr lang="fr-FR" dirty="0"/>
          </a:p>
        </p:txBody>
      </p:sp>
      <p:pic>
        <p:nvPicPr>
          <p:cNvPr id="10" name="Graphique 19">
            <a:extLst>
              <a:ext uri="{FF2B5EF4-FFF2-40B4-BE49-F238E27FC236}">
                <a16:creationId xmlns:a16="http://schemas.microsoft.com/office/drawing/2014/main" id="{362AA00C-3EFF-D0A2-027B-BC8B595600F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pic>
        <p:nvPicPr>
          <p:cNvPr id="2" name="Graphique 13">
            <a:extLst>
              <a:ext uri="{FF2B5EF4-FFF2-40B4-BE49-F238E27FC236}">
                <a16:creationId xmlns:a16="http://schemas.microsoft.com/office/drawing/2014/main" id="{5A08418B-E599-D6DA-A9E4-5828FE652F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63376"/>
          <a:stretch/>
        </p:blipFill>
        <p:spPr>
          <a:xfrm>
            <a:off x="-1" y="-674317"/>
            <a:ext cx="1247447" cy="1647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172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ontent &amp; image">
    <p:bg>
      <p:bgPr>
        <a:solidFill>
          <a:srgbClr val="EDCC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oneTexte 31">
            <a:extLst>
              <a:ext uri="{FF2B5EF4-FFF2-40B4-BE49-F238E27FC236}">
                <a16:creationId xmlns:a16="http://schemas.microsoft.com/office/drawing/2014/main" id="{C0C4A8BC-6DAC-A18D-5CDB-2CC59B61218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fr-FR"/>
            </a:defPPr>
            <a:lvl1pPr marR="0" lvl="0" indent="0"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</a:defRPr>
            </a:lvl1pPr>
          </a:lstStyle>
          <a:p>
            <a:pPr lvl="0"/>
            <a:fld id="{2A1C9BE6-0C0A-46F3-AF6B-E526F4C30B47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48" name="Espace réservé pour une image  5">
            <a:extLst>
              <a:ext uri="{FF2B5EF4-FFF2-40B4-BE49-F238E27FC236}">
                <a16:creationId xmlns:a16="http://schemas.microsoft.com/office/drawing/2014/main" id="{406F2FCF-BDEE-0BF6-40DB-9531992B1E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5430" y="1411809"/>
            <a:ext cx="1692000" cy="169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Espace réservé du texte 17">
            <a:extLst>
              <a:ext uri="{FF2B5EF4-FFF2-40B4-BE49-F238E27FC236}">
                <a16:creationId xmlns:a16="http://schemas.microsoft.com/office/drawing/2014/main" id="{F06A0DCB-0347-C2E6-E2E4-75F1C516E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83541" y="482972"/>
            <a:ext cx="9408459" cy="499834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2800" dirty="0">
                <a:latin typeface="Ryker Bold" pitchFamily="50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 err="1"/>
              <a:t>Nombre</a:t>
            </a:r>
            <a:r>
              <a:rPr lang="en-US" dirty="0"/>
              <a:t> y </a:t>
            </a:r>
            <a:r>
              <a:rPr lang="en-US" dirty="0" err="1"/>
              <a:t>apellido</a:t>
            </a:r>
            <a:endParaRPr lang="en-US" dirty="0"/>
          </a:p>
        </p:txBody>
      </p:sp>
      <p:pic>
        <p:nvPicPr>
          <p:cNvPr id="8" name="Graphique 66">
            <a:extLst>
              <a:ext uri="{FF2B5EF4-FFF2-40B4-BE49-F238E27FC236}">
                <a16:creationId xmlns:a16="http://schemas.microsoft.com/office/drawing/2014/main" id="{EF1446F6-552C-D750-529A-2F98B08BB6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3500000" flipH="1">
            <a:off x="-203288" y="4663041"/>
            <a:ext cx="3852434" cy="2035662"/>
          </a:xfrm>
          <a:custGeom>
            <a:avLst/>
            <a:gdLst>
              <a:gd name="connsiteX0" fmla="*/ 0 w 3852434"/>
              <a:gd name="connsiteY0" fmla="*/ 2035662 h 2035662"/>
              <a:gd name="connsiteX1" fmla="*/ 3852434 w 3852434"/>
              <a:gd name="connsiteY1" fmla="*/ 2035662 h 2035662"/>
              <a:gd name="connsiteX2" fmla="*/ 3852434 w 3852434"/>
              <a:gd name="connsiteY2" fmla="*/ 1786846 h 2035662"/>
              <a:gd name="connsiteX3" fmla="*/ 3756656 w 3852434"/>
              <a:gd name="connsiteY3" fmla="*/ 1882625 h 2035662"/>
              <a:gd name="connsiteX4" fmla="*/ 3027628 w 3852434"/>
              <a:gd name="connsiteY4" fmla="*/ 1153598 h 2035662"/>
              <a:gd name="connsiteX5" fmla="*/ 3377161 w 3852434"/>
              <a:gd name="connsiteY5" fmla="*/ 804065 h 2035662"/>
              <a:gd name="connsiteX6" fmla="*/ 2573096 w 3852434"/>
              <a:gd name="connsiteY6" fmla="*/ 0 h 2035662"/>
              <a:gd name="connsiteX7" fmla="*/ 0 w 3852434"/>
              <a:gd name="connsiteY7" fmla="*/ 0 h 203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2434" h="2035662">
                <a:moveTo>
                  <a:pt x="0" y="2035662"/>
                </a:moveTo>
                <a:lnTo>
                  <a:pt x="3852434" y="2035662"/>
                </a:lnTo>
                <a:lnTo>
                  <a:pt x="3852434" y="1786846"/>
                </a:lnTo>
                <a:lnTo>
                  <a:pt x="3756656" y="1882625"/>
                </a:lnTo>
                <a:lnTo>
                  <a:pt x="3027628" y="1153598"/>
                </a:lnTo>
                <a:lnTo>
                  <a:pt x="3377161" y="804065"/>
                </a:lnTo>
                <a:lnTo>
                  <a:pt x="257309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83541" y="1155700"/>
            <a:ext cx="9408459" cy="50292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266700" indent="-266700">
              <a:buFont typeface="Wingdings" panose="05000000000000000000" pitchFamily="2" charset="2"/>
              <a:buChar char="§"/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1pPr>
            <a:lvl3pPr marL="533400" indent="-238125">
              <a:buFont typeface="Arial" panose="020B0604020202020204" pitchFamily="34" charset="0"/>
              <a:buChar char="‒"/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3pPr>
            <a:lvl4pPr marL="682625" indent="130175"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marL="622300" marR="0" lvl="2" indent="-32702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lang="fr-FR" dirty="0"/>
              <a:t>Texto</a:t>
            </a:r>
          </a:p>
          <a:p>
            <a:pPr marL="919375" marR="0" lvl="4" indent="-32702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lang="fr-FR" dirty="0"/>
              <a:t>Texto</a:t>
            </a:r>
          </a:p>
          <a:p>
            <a:pPr lvl="0"/>
            <a:endParaRPr lang="fr-FR" dirty="0"/>
          </a:p>
        </p:txBody>
      </p:sp>
      <p:pic>
        <p:nvPicPr>
          <p:cNvPr id="10" name="Graphique 19">
            <a:extLst>
              <a:ext uri="{FF2B5EF4-FFF2-40B4-BE49-F238E27FC236}">
                <a16:creationId xmlns:a16="http://schemas.microsoft.com/office/drawing/2014/main" id="{362AA00C-3EFF-D0A2-027B-BC8B595600F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pic>
        <p:nvPicPr>
          <p:cNvPr id="2" name="Graphique 13">
            <a:extLst>
              <a:ext uri="{FF2B5EF4-FFF2-40B4-BE49-F238E27FC236}">
                <a16:creationId xmlns:a16="http://schemas.microsoft.com/office/drawing/2014/main" id="{696CF1B8-7CD5-D01D-4141-BCFA09E75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63376"/>
          <a:stretch/>
        </p:blipFill>
        <p:spPr>
          <a:xfrm>
            <a:off x="-1" y="-674317"/>
            <a:ext cx="1247447" cy="1647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403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ontent &amp; image">
    <p:bg>
      <p:bgPr>
        <a:solidFill>
          <a:srgbClr val="D0E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oneTexte 31">
            <a:extLst>
              <a:ext uri="{FF2B5EF4-FFF2-40B4-BE49-F238E27FC236}">
                <a16:creationId xmlns:a16="http://schemas.microsoft.com/office/drawing/2014/main" id="{C0C4A8BC-6DAC-A18D-5CDB-2CC59B61218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fr-FR"/>
            </a:defPPr>
            <a:lvl1pPr marR="0" lvl="0" indent="0"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</a:defRPr>
            </a:lvl1pPr>
          </a:lstStyle>
          <a:p>
            <a:pPr lvl="0"/>
            <a:fld id="{2A1C9BE6-0C0A-46F3-AF6B-E526F4C30B47}" type="slidenum">
              <a:rPr lang="en-US" noProof="0" smtClean="0"/>
              <a:pPr lvl="0"/>
              <a:t>‹#›</a:t>
            </a:fld>
            <a:endParaRPr lang="en-US" noProof="0" dirty="0"/>
          </a:p>
        </p:txBody>
      </p:sp>
      <p:sp>
        <p:nvSpPr>
          <p:cNvPr id="48" name="Espace réservé pour une image  5">
            <a:extLst>
              <a:ext uri="{FF2B5EF4-FFF2-40B4-BE49-F238E27FC236}">
                <a16:creationId xmlns:a16="http://schemas.microsoft.com/office/drawing/2014/main" id="{406F2FCF-BDEE-0BF6-40DB-9531992B1E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5430" y="1411809"/>
            <a:ext cx="1692000" cy="169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Espace réservé du texte 17">
            <a:extLst>
              <a:ext uri="{FF2B5EF4-FFF2-40B4-BE49-F238E27FC236}">
                <a16:creationId xmlns:a16="http://schemas.microsoft.com/office/drawing/2014/main" id="{F06A0DCB-0347-C2E6-E2E4-75F1C516E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83541" y="482972"/>
            <a:ext cx="9408459" cy="499834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2800" dirty="0">
                <a:latin typeface="Ryker Bold" pitchFamily="50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 err="1"/>
              <a:t>Nombre</a:t>
            </a:r>
            <a:r>
              <a:rPr lang="en-US" dirty="0"/>
              <a:t> y </a:t>
            </a:r>
            <a:r>
              <a:rPr lang="en-US" dirty="0" err="1"/>
              <a:t>apellido</a:t>
            </a:r>
            <a:endParaRPr lang="en-US" dirty="0"/>
          </a:p>
        </p:txBody>
      </p:sp>
      <p:pic>
        <p:nvPicPr>
          <p:cNvPr id="8" name="Graphique 66">
            <a:extLst>
              <a:ext uri="{FF2B5EF4-FFF2-40B4-BE49-F238E27FC236}">
                <a16:creationId xmlns:a16="http://schemas.microsoft.com/office/drawing/2014/main" id="{EF1446F6-552C-D750-529A-2F98B08BB6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3500000" flipH="1">
            <a:off x="-203288" y="4663041"/>
            <a:ext cx="3852434" cy="2035662"/>
          </a:xfrm>
          <a:custGeom>
            <a:avLst/>
            <a:gdLst>
              <a:gd name="connsiteX0" fmla="*/ 0 w 3852434"/>
              <a:gd name="connsiteY0" fmla="*/ 2035662 h 2035662"/>
              <a:gd name="connsiteX1" fmla="*/ 3852434 w 3852434"/>
              <a:gd name="connsiteY1" fmla="*/ 2035662 h 2035662"/>
              <a:gd name="connsiteX2" fmla="*/ 3852434 w 3852434"/>
              <a:gd name="connsiteY2" fmla="*/ 1786846 h 2035662"/>
              <a:gd name="connsiteX3" fmla="*/ 3756656 w 3852434"/>
              <a:gd name="connsiteY3" fmla="*/ 1882625 h 2035662"/>
              <a:gd name="connsiteX4" fmla="*/ 3027628 w 3852434"/>
              <a:gd name="connsiteY4" fmla="*/ 1153598 h 2035662"/>
              <a:gd name="connsiteX5" fmla="*/ 3377161 w 3852434"/>
              <a:gd name="connsiteY5" fmla="*/ 804065 h 2035662"/>
              <a:gd name="connsiteX6" fmla="*/ 2573096 w 3852434"/>
              <a:gd name="connsiteY6" fmla="*/ 0 h 2035662"/>
              <a:gd name="connsiteX7" fmla="*/ 0 w 3852434"/>
              <a:gd name="connsiteY7" fmla="*/ 0 h 203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2434" h="2035662">
                <a:moveTo>
                  <a:pt x="0" y="2035662"/>
                </a:moveTo>
                <a:lnTo>
                  <a:pt x="3852434" y="2035662"/>
                </a:lnTo>
                <a:lnTo>
                  <a:pt x="3852434" y="1786846"/>
                </a:lnTo>
                <a:lnTo>
                  <a:pt x="3756656" y="1882625"/>
                </a:lnTo>
                <a:lnTo>
                  <a:pt x="3027628" y="1153598"/>
                </a:lnTo>
                <a:lnTo>
                  <a:pt x="3377161" y="804065"/>
                </a:lnTo>
                <a:lnTo>
                  <a:pt x="257309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5" name="Espace réservé du texte 21">
            <a:extLst>
              <a:ext uri="{FF2B5EF4-FFF2-40B4-BE49-F238E27FC236}">
                <a16:creationId xmlns:a16="http://schemas.microsoft.com/office/drawing/2014/main" id="{D4681065-5FC1-2D6A-7FF9-DA852404FE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83541" y="1155700"/>
            <a:ext cx="9408459" cy="50292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266700" indent="-266700">
              <a:buFont typeface="Wingdings" panose="05000000000000000000" pitchFamily="2" charset="2"/>
              <a:buChar char="§"/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1pPr>
            <a:lvl3pPr marL="533400" indent="-238125">
              <a:buFont typeface="Arial" panose="020B0604020202020204" pitchFamily="34" charset="0"/>
              <a:buChar char="‒"/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3pPr>
            <a:lvl4pPr marL="682625" indent="130175">
              <a:buFont typeface="Arial" panose="020B0604020202020204" pitchFamily="34" charset="0"/>
              <a:buChar char="•"/>
              <a:defRPr lang="fr-FR" sz="1200" kern="1200" dirty="0" smtClean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fr-FR" sz="1200" b="0" kern="1200" dirty="0" smtClean="0">
                <a:solidFill>
                  <a:srgbClr val="21000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marL="622300" marR="0" lvl="2" indent="-32702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lang="fr-FR" dirty="0"/>
              <a:t>Texto</a:t>
            </a:r>
          </a:p>
          <a:p>
            <a:pPr marL="919375" marR="0" lvl="4" indent="-327025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lang="fr-FR" dirty="0"/>
              <a:t>Texto</a:t>
            </a:r>
          </a:p>
          <a:p>
            <a:pPr lvl="0"/>
            <a:endParaRPr lang="fr-FR" dirty="0"/>
          </a:p>
        </p:txBody>
      </p:sp>
      <p:pic>
        <p:nvPicPr>
          <p:cNvPr id="10" name="Graphique 19">
            <a:extLst>
              <a:ext uri="{FF2B5EF4-FFF2-40B4-BE49-F238E27FC236}">
                <a16:creationId xmlns:a16="http://schemas.microsoft.com/office/drawing/2014/main" id="{362AA00C-3EFF-D0A2-027B-BC8B595600F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pic>
        <p:nvPicPr>
          <p:cNvPr id="2" name="Graphique 13">
            <a:extLst>
              <a:ext uri="{FF2B5EF4-FFF2-40B4-BE49-F238E27FC236}">
                <a16:creationId xmlns:a16="http://schemas.microsoft.com/office/drawing/2014/main" id="{1F552BD2-777D-752F-492A-0F16ACD78D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63376"/>
          <a:stretch/>
        </p:blipFill>
        <p:spPr>
          <a:xfrm>
            <a:off x="-1" y="-674317"/>
            <a:ext cx="1247447" cy="1647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221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B1176-A23F-C5DD-9514-564FCB5471DB}"/>
              </a:ext>
            </a:extLst>
          </p:cNvPr>
          <p:cNvSpPr/>
          <p:nvPr userDrawn="1"/>
        </p:nvSpPr>
        <p:spPr>
          <a:xfrm>
            <a:off x="6096003" y="3429000"/>
            <a:ext cx="6095997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br>
              <a:rPr lang="en-US" sz="5400" b="1" kern="1200" spc="-150" dirty="0">
                <a:solidFill>
                  <a:srgbClr val="222B3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rgbClr val="222B3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OPORTUNIDADES</a:t>
            </a:r>
            <a:endParaRPr lang="en-US" sz="3600" b="1" kern="1200" spc="0" dirty="0">
              <a:solidFill>
                <a:srgbClr val="222B3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891477-9F56-9C23-FEC5-4EECD5A4976D}"/>
              </a:ext>
            </a:extLst>
          </p:cNvPr>
          <p:cNvSpPr/>
          <p:nvPr userDrawn="1"/>
        </p:nvSpPr>
        <p:spPr>
          <a:xfrm>
            <a:off x="0" y="0"/>
            <a:ext cx="6095997" cy="342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br>
              <a:rPr lang="en-US" sz="5400" b="1" kern="1200" spc="-15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DEBILIDADES</a:t>
            </a:r>
            <a:endParaRPr lang="en-US" sz="3600" b="1" kern="1200" spc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556E78-87CD-9DE9-0AA5-3DA0C2AD19CE}"/>
              </a:ext>
            </a:extLst>
          </p:cNvPr>
          <p:cNvSpPr/>
          <p:nvPr userDrawn="1"/>
        </p:nvSpPr>
        <p:spPr>
          <a:xfrm>
            <a:off x="6096003" y="0"/>
            <a:ext cx="6095997" cy="3429000"/>
          </a:xfrm>
          <a:prstGeom prst="rect">
            <a:avLst/>
          </a:prstGeom>
          <a:solidFill>
            <a:srgbClr val="A1E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br>
              <a:rPr lang="en-US" sz="5400" b="1" kern="1200" spc="-1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AMENAZAS</a:t>
            </a:r>
            <a:endParaRPr lang="en-US" sz="3600" b="1" kern="1200" spc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C260D-4BAE-1941-1987-BC841A6213DC}"/>
              </a:ext>
            </a:extLst>
          </p:cNvPr>
          <p:cNvSpPr/>
          <p:nvPr userDrawn="1"/>
        </p:nvSpPr>
        <p:spPr>
          <a:xfrm>
            <a:off x="0" y="3429000"/>
            <a:ext cx="6095997" cy="3429000"/>
          </a:xfrm>
          <a:prstGeom prst="rect">
            <a:avLst/>
          </a:prstGeom>
          <a:solidFill>
            <a:srgbClr val="004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br>
              <a:rPr lang="en-US" sz="5400" b="1" kern="1200" spc="-1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FORTALEZAS</a:t>
            </a:r>
            <a:endParaRPr lang="en-US" sz="3600" b="1" kern="1200" spc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5E03F47-13BF-02C1-68F3-36E079E415A7}"/>
              </a:ext>
            </a:extLst>
          </p:cNvPr>
          <p:cNvCxnSpPr>
            <a:cxnSpLocks/>
          </p:cNvCxnSpPr>
          <p:nvPr userDrawn="1"/>
        </p:nvCxnSpPr>
        <p:spPr>
          <a:xfrm>
            <a:off x="1971674" y="3429000"/>
            <a:ext cx="0" cy="3429000"/>
          </a:xfrm>
          <a:prstGeom prst="line">
            <a:avLst/>
          </a:prstGeom>
          <a:ln cap="rnd">
            <a:solidFill>
              <a:schemeClr val="bg1">
                <a:alpha val="31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306119A0-BD41-3FCE-7295-4243F3FC9051}"/>
              </a:ext>
            </a:extLst>
          </p:cNvPr>
          <p:cNvCxnSpPr>
            <a:cxnSpLocks/>
          </p:cNvCxnSpPr>
          <p:nvPr userDrawn="1"/>
        </p:nvCxnSpPr>
        <p:spPr>
          <a:xfrm>
            <a:off x="8057580" y="0"/>
            <a:ext cx="0" cy="3441700"/>
          </a:xfrm>
          <a:prstGeom prst="line">
            <a:avLst/>
          </a:prstGeom>
          <a:ln cap="rnd">
            <a:solidFill>
              <a:schemeClr val="bg1">
                <a:alpha val="92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1529094-FCB0-0A36-F64E-A8805313A57A}"/>
              </a:ext>
            </a:extLst>
          </p:cNvPr>
          <p:cNvCxnSpPr>
            <a:cxnSpLocks/>
          </p:cNvCxnSpPr>
          <p:nvPr userDrawn="1"/>
        </p:nvCxnSpPr>
        <p:spPr>
          <a:xfrm>
            <a:off x="1971674" y="0"/>
            <a:ext cx="0" cy="3429000"/>
          </a:xfrm>
          <a:prstGeom prst="line">
            <a:avLst/>
          </a:prstGeom>
          <a:ln cap="rnd">
            <a:solidFill>
              <a:schemeClr val="bg1">
                <a:lumMod val="85000"/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2DF6C51-4EE0-27C9-0920-1EC1D02B4035}"/>
              </a:ext>
            </a:extLst>
          </p:cNvPr>
          <p:cNvCxnSpPr>
            <a:cxnSpLocks/>
          </p:cNvCxnSpPr>
          <p:nvPr userDrawn="1"/>
        </p:nvCxnSpPr>
        <p:spPr>
          <a:xfrm>
            <a:off x="8057580" y="3416300"/>
            <a:ext cx="0" cy="3441700"/>
          </a:xfrm>
          <a:prstGeom prst="line">
            <a:avLst/>
          </a:prstGeom>
          <a:ln cap="rnd">
            <a:solidFill>
              <a:schemeClr val="bg1">
                <a:lumMod val="85000"/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que 16">
            <a:extLst>
              <a:ext uri="{FF2B5EF4-FFF2-40B4-BE49-F238E27FC236}">
                <a16:creationId xmlns:a16="http://schemas.microsoft.com/office/drawing/2014/main" id="{741AFD80-95EA-CE56-668B-AB4D5C6AE4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4730"/>
          <a:stretch/>
        </p:blipFill>
        <p:spPr>
          <a:xfrm>
            <a:off x="-6" y="1"/>
            <a:ext cx="1690951" cy="1630233"/>
          </a:xfrm>
          <a:prstGeom prst="rect">
            <a:avLst/>
          </a:prstGeom>
        </p:spPr>
      </p:pic>
      <p:sp>
        <p:nvSpPr>
          <p:cNvPr id="21" name="Espace réservé du texte 19">
            <a:extLst>
              <a:ext uri="{FF2B5EF4-FFF2-40B4-BE49-F238E27FC236}">
                <a16:creationId xmlns:a16="http://schemas.microsoft.com/office/drawing/2014/main" id="{B29742E7-8D00-6D69-D919-B8B8BC4ECB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9055" y="907871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9">
            <a:extLst>
              <a:ext uri="{FF2B5EF4-FFF2-40B4-BE49-F238E27FC236}">
                <a16:creationId xmlns:a16="http://schemas.microsoft.com/office/drawing/2014/main" id="{E2F8C17F-F505-CE57-152A-60DC067FB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36190" y="907871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5" name="Espace réservé du texte 19">
            <a:extLst>
              <a:ext uri="{FF2B5EF4-FFF2-40B4-BE49-F238E27FC236}">
                <a16:creationId xmlns:a16="http://schemas.microsoft.com/office/drawing/2014/main" id="{0F96BEAC-ED51-86DD-40F2-166A190B66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6190" y="4340046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7" name="Espace réservé du texte 19">
            <a:extLst>
              <a:ext uri="{FF2B5EF4-FFF2-40B4-BE49-F238E27FC236}">
                <a16:creationId xmlns:a16="http://schemas.microsoft.com/office/drawing/2014/main" id="{3EDBE08B-9F0F-0ADC-FD44-99CF3B3662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59055" y="4333720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bg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8" name="Espace réservé du texte 64">
            <a:extLst>
              <a:ext uri="{FF2B5EF4-FFF2-40B4-BE49-F238E27FC236}">
                <a16:creationId xmlns:a16="http://schemas.microsoft.com/office/drawing/2014/main" id="{41494866-0420-E50C-708E-964DCD9E8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339017"/>
            <a:ext cx="4960256" cy="287584"/>
          </a:xfrm>
          <a:solidFill>
            <a:srgbClr val="004641"/>
          </a:solidFill>
        </p:spPr>
        <p:txBody>
          <a:bodyPr lIns="0" tIns="0" rIns="0" bIns="0" anchor="ctr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059C1FD-21FE-4594-A903-6425838FC91B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245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B1176-A23F-C5DD-9514-564FCB5471DB}"/>
              </a:ext>
            </a:extLst>
          </p:cNvPr>
          <p:cNvSpPr/>
          <p:nvPr userDrawn="1"/>
        </p:nvSpPr>
        <p:spPr>
          <a:xfrm>
            <a:off x="6096003" y="3429000"/>
            <a:ext cx="6095997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br>
              <a:rPr lang="en-US" sz="5400" b="1" kern="1200" spc="-150" dirty="0">
                <a:solidFill>
                  <a:srgbClr val="222B3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rgbClr val="222B3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OPORTUNIDADES</a:t>
            </a:r>
            <a:endParaRPr lang="en-US" sz="3600" b="1" kern="1200" spc="0" dirty="0">
              <a:solidFill>
                <a:srgbClr val="222B3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891477-9F56-9C23-FEC5-4EECD5A4976D}"/>
              </a:ext>
            </a:extLst>
          </p:cNvPr>
          <p:cNvSpPr/>
          <p:nvPr userDrawn="1"/>
        </p:nvSpPr>
        <p:spPr>
          <a:xfrm>
            <a:off x="0" y="0"/>
            <a:ext cx="6095997" cy="342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br>
              <a:rPr lang="en-US" sz="5400" b="1" kern="1200" spc="-15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DEBILIDADES</a:t>
            </a:r>
            <a:endParaRPr lang="en-US" sz="3600" b="1" kern="1200" spc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556E78-87CD-9DE9-0AA5-3DA0C2AD19CE}"/>
              </a:ext>
            </a:extLst>
          </p:cNvPr>
          <p:cNvSpPr/>
          <p:nvPr userDrawn="1"/>
        </p:nvSpPr>
        <p:spPr>
          <a:xfrm>
            <a:off x="6096003" y="0"/>
            <a:ext cx="6095997" cy="3429000"/>
          </a:xfrm>
          <a:prstGeom prst="rect">
            <a:avLst/>
          </a:prstGeom>
          <a:solidFill>
            <a:srgbClr val="B3D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br>
              <a:rPr lang="en-US" sz="5400" b="1" kern="1200" spc="-1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AMENAZAS</a:t>
            </a:r>
            <a:endParaRPr lang="en-US" sz="3600" b="1" kern="1200" spc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C260D-4BAE-1941-1987-BC841A6213DC}"/>
              </a:ext>
            </a:extLst>
          </p:cNvPr>
          <p:cNvSpPr/>
          <p:nvPr userDrawn="1"/>
        </p:nvSpPr>
        <p:spPr>
          <a:xfrm>
            <a:off x="0" y="3429000"/>
            <a:ext cx="6095997" cy="3429000"/>
          </a:xfrm>
          <a:prstGeom prst="rect">
            <a:avLst/>
          </a:prstGeom>
          <a:solidFill>
            <a:srgbClr val="001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br>
              <a:rPr lang="en-US" sz="5400" b="1" kern="1200" spc="-1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FORTALEZAS</a:t>
            </a:r>
            <a:endParaRPr lang="en-US" sz="3600" b="1" kern="1200" spc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5E03F47-13BF-02C1-68F3-36E079E415A7}"/>
              </a:ext>
            </a:extLst>
          </p:cNvPr>
          <p:cNvCxnSpPr>
            <a:cxnSpLocks/>
          </p:cNvCxnSpPr>
          <p:nvPr userDrawn="1"/>
        </p:nvCxnSpPr>
        <p:spPr>
          <a:xfrm>
            <a:off x="1971674" y="3429000"/>
            <a:ext cx="0" cy="3429000"/>
          </a:xfrm>
          <a:prstGeom prst="line">
            <a:avLst/>
          </a:prstGeom>
          <a:ln cap="rnd">
            <a:solidFill>
              <a:schemeClr val="bg1">
                <a:alpha val="31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306119A0-BD41-3FCE-7295-4243F3FC9051}"/>
              </a:ext>
            </a:extLst>
          </p:cNvPr>
          <p:cNvCxnSpPr>
            <a:cxnSpLocks/>
          </p:cNvCxnSpPr>
          <p:nvPr userDrawn="1"/>
        </p:nvCxnSpPr>
        <p:spPr>
          <a:xfrm>
            <a:off x="8057580" y="0"/>
            <a:ext cx="0" cy="3441700"/>
          </a:xfrm>
          <a:prstGeom prst="line">
            <a:avLst/>
          </a:prstGeom>
          <a:ln cap="rnd">
            <a:solidFill>
              <a:schemeClr val="bg1">
                <a:alpha val="92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1529094-FCB0-0A36-F64E-A8805313A57A}"/>
              </a:ext>
            </a:extLst>
          </p:cNvPr>
          <p:cNvCxnSpPr>
            <a:cxnSpLocks/>
          </p:cNvCxnSpPr>
          <p:nvPr userDrawn="1"/>
        </p:nvCxnSpPr>
        <p:spPr>
          <a:xfrm>
            <a:off x="1971674" y="0"/>
            <a:ext cx="0" cy="3429000"/>
          </a:xfrm>
          <a:prstGeom prst="line">
            <a:avLst/>
          </a:prstGeom>
          <a:ln cap="rnd">
            <a:solidFill>
              <a:schemeClr val="bg1">
                <a:lumMod val="85000"/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2DF6C51-4EE0-27C9-0920-1EC1D02B4035}"/>
              </a:ext>
            </a:extLst>
          </p:cNvPr>
          <p:cNvCxnSpPr>
            <a:cxnSpLocks/>
          </p:cNvCxnSpPr>
          <p:nvPr userDrawn="1"/>
        </p:nvCxnSpPr>
        <p:spPr>
          <a:xfrm>
            <a:off x="8057580" y="3416300"/>
            <a:ext cx="0" cy="3441700"/>
          </a:xfrm>
          <a:prstGeom prst="line">
            <a:avLst/>
          </a:prstGeom>
          <a:ln cap="rnd">
            <a:solidFill>
              <a:schemeClr val="bg1">
                <a:lumMod val="85000"/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que 16">
            <a:extLst>
              <a:ext uri="{FF2B5EF4-FFF2-40B4-BE49-F238E27FC236}">
                <a16:creationId xmlns:a16="http://schemas.microsoft.com/office/drawing/2014/main" id="{741AFD80-95EA-CE56-668B-AB4D5C6AE4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4730"/>
          <a:stretch/>
        </p:blipFill>
        <p:spPr>
          <a:xfrm>
            <a:off x="-6" y="1"/>
            <a:ext cx="1690951" cy="1630233"/>
          </a:xfrm>
          <a:prstGeom prst="rect">
            <a:avLst/>
          </a:prstGeom>
        </p:spPr>
      </p:pic>
      <p:sp>
        <p:nvSpPr>
          <p:cNvPr id="21" name="Espace réservé du texte 19">
            <a:extLst>
              <a:ext uri="{FF2B5EF4-FFF2-40B4-BE49-F238E27FC236}">
                <a16:creationId xmlns:a16="http://schemas.microsoft.com/office/drawing/2014/main" id="{B29742E7-8D00-6D69-D919-B8B8BC4ECB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9055" y="907871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9">
            <a:extLst>
              <a:ext uri="{FF2B5EF4-FFF2-40B4-BE49-F238E27FC236}">
                <a16:creationId xmlns:a16="http://schemas.microsoft.com/office/drawing/2014/main" id="{E2F8C17F-F505-CE57-152A-60DC067FB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36190" y="907871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5" name="Espace réservé du texte 19">
            <a:extLst>
              <a:ext uri="{FF2B5EF4-FFF2-40B4-BE49-F238E27FC236}">
                <a16:creationId xmlns:a16="http://schemas.microsoft.com/office/drawing/2014/main" id="{0F96BEAC-ED51-86DD-40F2-166A190B66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6190" y="4340046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7" name="Espace réservé du texte 19">
            <a:extLst>
              <a:ext uri="{FF2B5EF4-FFF2-40B4-BE49-F238E27FC236}">
                <a16:creationId xmlns:a16="http://schemas.microsoft.com/office/drawing/2014/main" id="{3EDBE08B-9F0F-0ADC-FD44-99CF3B3662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59055" y="4333720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bg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8" name="Espace réservé du texte 64">
            <a:extLst>
              <a:ext uri="{FF2B5EF4-FFF2-40B4-BE49-F238E27FC236}">
                <a16:creationId xmlns:a16="http://schemas.microsoft.com/office/drawing/2014/main" id="{41494866-0420-E50C-708E-964DCD9E8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339017"/>
            <a:ext cx="4960256" cy="287584"/>
          </a:xfrm>
          <a:solidFill>
            <a:srgbClr val="001B71"/>
          </a:solidFill>
        </p:spPr>
        <p:txBody>
          <a:bodyPr lIns="0" tIns="0" rIns="0" bIns="0" anchor="ctr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059C1FD-21FE-4594-A903-6425838FC91B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306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B1176-A23F-C5DD-9514-564FCB5471DB}"/>
              </a:ext>
            </a:extLst>
          </p:cNvPr>
          <p:cNvSpPr/>
          <p:nvPr userDrawn="1"/>
        </p:nvSpPr>
        <p:spPr>
          <a:xfrm>
            <a:off x="6096003" y="3429000"/>
            <a:ext cx="6095997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br>
              <a:rPr lang="en-US" sz="5400" b="1" kern="1200" spc="-150" dirty="0">
                <a:solidFill>
                  <a:srgbClr val="222B3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rgbClr val="222B3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OPORTUNIDADES</a:t>
            </a:r>
            <a:endParaRPr lang="en-US" sz="3600" b="1" kern="1200" spc="0" dirty="0">
              <a:solidFill>
                <a:srgbClr val="222B3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891477-9F56-9C23-FEC5-4EECD5A4976D}"/>
              </a:ext>
            </a:extLst>
          </p:cNvPr>
          <p:cNvSpPr/>
          <p:nvPr userDrawn="1"/>
        </p:nvSpPr>
        <p:spPr>
          <a:xfrm>
            <a:off x="0" y="0"/>
            <a:ext cx="6095997" cy="342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br>
              <a:rPr lang="en-US" sz="5400" b="1" kern="1200" spc="-15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DEBILIDADES</a:t>
            </a:r>
            <a:endParaRPr lang="en-US" sz="3600" b="1" kern="1200" spc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556E78-87CD-9DE9-0AA5-3DA0C2AD19CE}"/>
              </a:ext>
            </a:extLst>
          </p:cNvPr>
          <p:cNvSpPr/>
          <p:nvPr userDrawn="1"/>
        </p:nvSpPr>
        <p:spPr>
          <a:xfrm>
            <a:off x="6096003" y="0"/>
            <a:ext cx="6095997" cy="3429000"/>
          </a:xfrm>
          <a:prstGeom prst="rect">
            <a:avLst/>
          </a:prstGeom>
          <a:solidFill>
            <a:srgbClr val="FFE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br>
              <a:rPr lang="en-US" sz="5400" b="1" kern="1200" spc="-1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AMENAZAS</a:t>
            </a:r>
            <a:endParaRPr lang="en-US" sz="3600" b="1" kern="1200" spc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C260D-4BAE-1941-1987-BC841A6213DC}"/>
              </a:ext>
            </a:extLst>
          </p:cNvPr>
          <p:cNvSpPr/>
          <p:nvPr userDrawn="1"/>
        </p:nvSpPr>
        <p:spPr>
          <a:xfrm>
            <a:off x="0" y="3429000"/>
            <a:ext cx="6095997" cy="3429000"/>
          </a:xfrm>
          <a:prstGeom prst="rect">
            <a:avLst/>
          </a:prstGeom>
          <a:solidFill>
            <a:srgbClr val="876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br>
              <a:rPr lang="en-US" sz="5400" b="1" kern="1200" spc="-1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FORTALEZAS</a:t>
            </a:r>
            <a:endParaRPr lang="en-US" sz="3600" b="1" kern="1200" spc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5E03F47-13BF-02C1-68F3-36E079E415A7}"/>
              </a:ext>
            </a:extLst>
          </p:cNvPr>
          <p:cNvCxnSpPr>
            <a:cxnSpLocks/>
          </p:cNvCxnSpPr>
          <p:nvPr userDrawn="1"/>
        </p:nvCxnSpPr>
        <p:spPr>
          <a:xfrm>
            <a:off x="1971674" y="3429000"/>
            <a:ext cx="0" cy="3429000"/>
          </a:xfrm>
          <a:prstGeom prst="line">
            <a:avLst/>
          </a:prstGeom>
          <a:ln cap="rnd">
            <a:solidFill>
              <a:schemeClr val="bg1">
                <a:alpha val="31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306119A0-BD41-3FCE-7295-4243F3FC9051}"/>
              </a:ext>
            </a:extLst>
          </p:cNvPr>
          <p:cNvCxnSpPr>
            <a:cxnSpLocks/>
          </p:cNvCxnSpPr>
          <p:nvPr userDrawn="1"/>
        </p:nvCxnSpPr>
        <p:spPr>
          <a:xfrm>
            <a:off x="8057580" y="0"/>
            <a:ext cx="0" cy="3441700"/>
          </a:xfrm>
          <a:prstGeom prst="line">
            <a:avLst/>
          </a:prstGeom>
          <a:ln cap="rnd">
            <a:solidFill>
              <a:schemeClr val="bg1">
                <a:alpha val="92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1529094-FCB0-0A36-F64E-A8805313A57A}"/>
              </a:ext>
            </a:extLst>
          </p:cNvPr>
          <p:cNvCxnSpPr>
            <a:cxnSpLocks/>
          </p:cNvCxnSpPr>
          <p:nvPr userDrawn="1"/>
        </p:nvCxnSpPr>
        <p:spPr>
          <a:xfrm>
            <a:off x="1971674" y="0"/>
            <a:ext cx="0" cy="3429000"/>
          </a:xfrm>
          <a:prstGeom prst="line">
            <a:avLst/>
          </a:prstGeom>
          <a:ln cap="rnd">
            <a:solidFill>
              <a:schemeClr val="bg1">
                <a:lumMod val="85000"/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2DF6C51-4EE0-27C9-0920-1EC1D02B4035}"/>
              </a:ext>
            </a:extLst>
          </p:cNvPr>
          <p:cNvCxnSpPr>
            <a:cxnSpLocks/>
          </p:cNvCxnSpPr>
          <p:nvPr userDrawn="1"/>
        </p:nvCxnSpPr>
        <p:spPr>
          <a:xfrm>
            <a:off x="8057580" y="3416300"/>
            <a:ext cx="0" cy="3441700"/>
          </a:xfrm>
          <a:prstGeom prst="line">
            <a:avLst/>
          </a:prstGeom>
          <a:ln cap="rnd">
            <a:solidFill>
              <a:schemeClr val="bg1">
                <a:lumMod val="85000"/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que 16">
            <a:extLst>
              <a:ext uri="{FF2B5EF4-FFF2-40B4-BE49-F238E27FC236}">
                <a16:creationId xmlns:a16="http://schemas.microsoft.com/office/drawing/2014/main" id="{741AFD80-95EA-CE56-668B-AB4D5C6AE4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4730"/>
          <a:stretch/>
        </p:blipFill>
        <p:spPr>
          <a:xfrm>
            <a:off x="-6" y="1"/>
            <a:ext cx="1690951" cy="1630233"/>
          </a:xfrm>
          <a:prstGeom prst="rect">
            <a:avLst/>
          </a:prstGeom>
        </p:spPr>
      </p:pic>
      <p:sp>
        <p:nvSpPr>
          <p:cNvPr id="21" name="Espace réservé du texte 19">
            <a:extLst>
              <a:ext uri="{FF2B5EF4-FFF2-40B4-BE49-F238E27FC236}">
                <a16:creationId xmlns:a16="http://schemas.microsoft.com/office/drawing/2014/main" id="{B29742E7-8D00-6D69-D919-B8B8BC4ECB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9055" y="907871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9">
            <a:extLst>
              <a:ext uri="{FF2B5EF4-FFF2-40B4-BE49-F238E27FC236}">
                <a16:creationId xmlns:a16="http://schemas.microsoft.com/office/drawing/2014/main" id="{E2F8C17F-F505-CE57-152A-60DC067FB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36190" y="907871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5" name="Espace réservé du texte 19">
            <a:extLst>
              <a:ext uri="{FF2B5EF4-FFF2-40B4-BE49-F238E27FC236}">
                <a16:creationId xmlns:a16="http://schemas.microsoft.com/office/drawing/2014/main" id="{0F96BEAC-ED51-86DD-40F2-166A190B66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6190" y="4340046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7" name="Espace réservé du texte 19">
            <a:extLst>
              <a:ext uri="{FF2B5EF4-FFF2-40B4-BE49-F238E27FC236}">
                <a16:creationId xmlns:a16="http://schemas.microsoft.com/office/drawing/2014/main" id="{3EDBE08B-9F0F-0ADC-FD44-99CF3B3662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59055" y="4333720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bg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8" name="Espace réservé du texte 64">
            <a:extLst>
              <a:ext uri="{FF2B5EF4-FFF2-40B4-BE49-F238E27FC236}">
                <a16:creationId xmlns:a16="http://schemas.microsoft.com/office/drawing/2014/main" id="{41494866-0420-E50C-708E-964DCD9E8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339017"/>
            <a:ext cx="4960256" cy="287584"/>
          </a:xfrm>
          <a:solidFill>
            <a:srgbClr val="876300"/>
          </a:solidFill>
        </p:spPr>
        <p:txBody>
          <a:bodyPr lIns="0" tIns="0" rIns="0" bIns="0" anchor="ctr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059C1FD-21FE-4594-A903-6425838FC91B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303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B1176-A23F-C5DD-9514-564FCB5471DB}"/>
              </a:ext>
            </a:extLst>
          </p:cNvPr>
          <p:cNvSpPr/>
          <p:nvPr userDrawn="1"/>
        </p:nvSpPr>
        <p:spPr>
          <a:xfrm>
            <a:off x="6096003" y="3429000"/>
            <a:ext cx="6095997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br>
              <a:rPr lang="en-US" sz="5400" b="1" kern="1200" spc="-150" dirty="0">
                <a:solidFill>
                  <a:srgbClr val="222B3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rgbClr val="222B3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OPORTUNIDADES</a:t>
            </a:r>
            <a:endParaRPr lang="en-US" sz="3600" b="1" kern="1200" spc="0" dirty="0">
              <a:solidFill>
                <a:srgbClr val="222B3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891477-9F56-9C23-FEC5-4EECD5A4976D}"/>
              </a:ext>
            </a:extLst>
          </p:cNvPr>
          <p:cNvSpPr/>
          <p:nvPr userDrawn="1"/>
        </p:nvSpPr>
        <p:spPr>
          <a:xfrm>
            <a:off x="0" y="0"/>
            <a:ext cx="6095997" cy="342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br>
              <a:rPr lang="en-US" sz="5400" b="1" kern="1200" spc="-15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DEBILIDADES</a:t>
            </a:r>
            <a:endParaRPr lang="en-US" sz="3600" b="1" kern="1200" spc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556E78-87CD-9DE9-0AA5-3DA0C2AD19CE}"/>
              </a:ext>
            </a:extLst>
          </p:cNvPr>
          <p:cNvSpPr/>
          <p:nvPr userDrawn="1"/>
        </p:nvSpPr>
        <p:spPr>
          <a:xfrm>
            <a:off x="6096003" y="0"/>
            <a:ext cx="6095997" cy="3429000"/>
          </a:xfrm>
          <a:prstGeom prst="rect">
            <a:avLst/>
          </a:prstGeom>
          <a:solidFill>
            <a:srgbClr val="FFC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br>
              <a:rPr lang="en-US" sz="5400" b="1" kern="1200" spc="-1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AMENAZAS</a:t>
            </a:r>
            <a:endParaRPr lang="en-US" sz="3600" b="1" kern="1200" spc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C260D-4BAE-1941-1987-BC841A6213DC}"/>
              </a:ext>
            </a:extLst>
          </p:cNvPr>
          <p:cNvSpPr/>
          <p:nvPr userDrawn="1"/>
        </p:nvSpPr>
        <p:spPr>
          <a:xfrm>
            <a:off x="0" y="3429000"/>
            <a:ext cx="6095997" cy="3429000"/>
          </a:xfrm>
          <a:prstGeom prst="rect">
            <a:avLst/>
          </a:prstGeom>
          <a:solidFill>
            <a:srgbClr val="733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br>
              <a:rPr lang="en-US" sz="5400" b="1" kern="1200" spc="-1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FORTALEZAS</a:t>
            </a:r>
            <a:endParaRPr lang="en-US" sz="3600" b="1" kern="1200" spc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5E03F47-13BF-02C1-68F3-36E079E415A7}"/>
              </a:ext>
            </a:extLst>
          </p:cNvPr>
          <p:cNvCxnSpPr>
            <a:cxnSpLocks/>
          </p:cNvCxnSpPr>
          <p:nvPr userDrawn="1"/>
        </p:nvCxnSpPr>
        <p:spPr>
          <a:xfrm>
            <a:off x="1971674" y="3429000"/>
            <a:ext cx="0" cy="3429000"/>
          </a:xfrm>
          <a:prstGeom prst="line">
            <a:avLst/>
          </a:prstGeom>
          <a:ln cap="rnd">
            <a:solidFill>
              <a:schemeClr val="bg1">
                <a:alpha val="31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306119A0-BD41-3FCE-7295-4243F3FC9051}"/>
              </a:ext>
            </a:extLst>
          </p:cNvPr>
          <p:cNvCxnSpPr>
            <a:cxnSpLocks/>
          </p:cNvCxnSpPr>
          <p:nvPr userDrawn="1"/>
        </p:nvCxnSpPr>
        <p:spPr>
          <a:xfrm>
            <a:off x="8057580" y="0"/>
            <a:ext cx="0" cy="3441700"/>
          </a:xfrm>
          <a:prstGeom prst="line">
            <a:avLst/>
          </a:prstGeom>
          <a:ln cap="rnd">
            <a:solidFill>
              <a:schemeClr val="bg1">
                <a:alpha val="92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1529094-FCB0-0A36-F64E-A8805313A57A}"/>
              </a:ext>
            </a:extLst>
          </p:cNvPr>
          <p:cNvCxnSpPr>
            <a:cxnSpLocks/>
          </p:cNvCxnSpPr>
          <p:nvPr userDrawn="1"/>
        </p:nvCxnSpPr>
        <p:spPr>
          <a:xfrm>
            <a:off x="1971674" y="0"/>
            <a:ext cx="0" cy="3429000"/>
          </a:xfrm>
          <a:prstGeom prst="line">
            <a:avLst/>
          </a:prstGeom>
          <a:ln cap="rnd">
            <a:solidFill>
              <a:schemeClr val="bg1">
                <a:lumMod val="85000"/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2DF6C51-4EE0-27C9-0920-1EC1D02B4035}"/>
              </a:ext>
            </a:extLst>
          </p:cNvPr>
          <p:cNvCxnSpPr>
            <a:cxnSpLocks/>
          </p:cNvCxnSpPr>
          <p:nvPr userDrawn="1"/>
        </p:nvCxnSpPr>
        <p:spPr>
          <a:xfrm>
            <a:off x="8057580" y="3416300"/>
            <a:ext cx="0" cy="3441700"/>
          </a:xfrm>
          <a:prstGeom prst="line">
            <a:avLst/>
          </a:prstGeom>
          <a:ln cap="rnd">
            <a:solidFill>
              <a:schemeClr val="bg1">
                <a:lumMod val="85000"/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que 16">
            <a:extLst>
              <a:ext uri="{FF2B5EF4-FFF2-40B4-BE49-F238E27FC236}">
                <a16:creationId xmlns:a16="http://schemas.microsoft.com/office/drawing/2014/main" id="{741AFD80-95EA-CE56-668B-AB4D5C6AE4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4730"/>
          <a:stretch/>
        </p:blipFill>
        <p:spPr>
          <a:xfrm>
            <a:off x="-6" y="1"/>
            <a:ext cx="1690951" cy="1630233"/>
          </a:xfrm>
          <a:prstGeom prst="rect">
            <a:avLst/>
          </a:prstGeom>
        </p:spPr>
      </p:pic>
      <p:sp>
        <p:nvSpPr>
          <p:cNvPr id="21" name="Espace réservé du texte 19">
            <a:extLst>
              <a:ext uri="{FF2B5EF4-FFF2-40B4-BE49-F238E27FC236}">
                <a16:creationId xmlns:a16="http://schemas.microsoft.com/office/drawing/2014/main" id="{B29742E7-8D00-6D69-D919-B8B8BC4ECB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9055" y="907871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9">
            <a:extLst>
              <a:ext uri="{FF2B5EF4-FFF2-40B4-BE49-F238E27FC236}">
                <a16:creationId xmlns:a16="http://schemas.microsoft.com/office/drawing/2014/main" id="{E2F8C17F-F505-CE57-152A-60DC067FB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36190" y="907871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5" name="Espace réservé du texte 19">
            <a:extLst>
              <a:ext uri="{FF2B5EF4-FFF2-40B4-BE49-F238E27FC236}">
                <a16:creationId xmlns:a16="http://schemas.microsoft.com/office/drawing/2014/main" id="{0F96BEAC-ED51-86DD-40F2-166A190B66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6190" y="4340046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7" name="Espace réservé du texte 19">
            <a:extLst>
              <a:ext uri="{FF2B5EF4-FFF2-40B4-BE49-F238E27FC236}">
                <a16:creationId xmlns:a16="http://schemas.microsoft.com/office/drawing/2014/main" id="{3EDBE08B-9F0F-0ADC-FD44-99CF3B3662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59055" y="4333720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bg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8" name="Espace réservé du texte 64">
            <a:extLst>
              <a:ext uri="{FF2B5EF4-FFF2-40B4-BE49-F238E27FC236}">
                <a16:creationId xmlns:a16="http://schemas.microsoft.com/office/drawing/2014/main" id="{41494866-0420-E50C-708E-964DCD9E8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339017"/>
            <a:ext cx="4960256" cy="287584"/>
          </a:xfrm>
          <a:solidFill>
            <a:srgbClr val="733909"/>
          </a:solidFill>
        </p:spPr>
        <p:txBody>
          <a:bodyPr lIns="0" tIns="0" rIns="0" bIns="0" anchor="ctr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059C1FD-21FE-4594-A903-6425838FC91B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300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4">
    <p:bg>
      <p:bgPr>
        <a:solidFill>
          <a:srgbClr val="733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08AF77A-BB2C-39EE-4408-230A0BDF44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6566" y="1092200"/>
            <a:ext cx="1514059" cy="621900"/>
          </a:xfrm>
          <a:prstGeom prst="roundRect">
            <a:avLst>
              <a:gd name="adj" fmla="val 6331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 CLIENTE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1E5FFB92-5A86-3EF7-9193-63BCC2D9C3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698" y="1122396"/>
            <a:ext cx="1809752" cy="61431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35CF261-C76E-FB0F-B4DE-45EFCEBDCF59}"/>
              </a:ext>
            </a:extLst>
          </p:cNvPr>
          <p:cNvCxnSpPr>
            <a:cxnSpLocks/>
          </p:cNvCxnSpPr>
          <p:nvPr userDrawn="1"/>
        </p:nvCxnSpPr>
        <p:spPr>
          <a:xfrm>
            <a:off x="3089275" y="1122396"/>
            <a:ext cx="0" cy="604804"/>
          </a:xfrm>
          <a:prstGeom prst="line">
            <a:avLst/>
          </a:prstGeom>
          <a:ln cap="rnd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9">
            <a:extLst>
              <a:ext uri="{FF2B5EF4-FFF2-40B4-BE49-F238E27FC236}">
                <a16:creationId xmlns:a16="http://schemas.microsoft.com/office/drawing/2014/main" id="{3FB6175F-5029-FCE6-EC1C-3D28420FB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698" y="2668006"/>
            <a:ext cx="4542761" cy="1357894"/>
          </a:xfrm>
        </p:spPr>
        <p:txBody>
          <a:bodyPr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88DB07F7-A283-AE90-68FF-164DFEA69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698" y="4168901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en-US" dirty="0"/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63237260-E902-3AD5-DAAA-A621F55C9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8698" y="4902200"/>
            <a:ext cx="1195200" cy="352800"/>
          </a:xfrm>
          <a:prstGeom prst="roundRect">
            <a:avLst>
              <a:gd name="adj" fmla="val 7971"/>
            </a:avLst>
          </a:prstGeom>
          <a:solidFill>
            <a:srgbClr val="FF5527"/>
          </a:solidFill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00/00/0000</a:t>
            </a:r>
            <a:endParaRPr lang="en-US"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D7975265-2478-418F-1825-F5FFFFD8AD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" t="17765" r="14733" b="12468"/>
          <a:stretch/>
        </p:blipFill>
        <p:spPr>
          <a:xfrm>
            <a:off x="5107056" y="0"/>
            <a:ext cx="7084944" cy="6857999"/>
          </a:xfrm>
          <a:prstGeom prst="rect">
            <a:avLst/>
          </a:prstGeom>
        </p:spPr>
      </p:pic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62C8CA53-486F-E4FC-FB73-06D27F2C9C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8697" y="5635779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ID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190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B1176-A23F-C5DD-9514-564FCB5471DB}"/>
              </a:ext>
            </a:extLst>
          </p:cNvPr>
          <p:cNvSpPr/>
          <p:nvPr userDrawn="1"/>
        </p:nvSpPr>
        <p:spPr>
          <a:xfrm>
            <a:off x="6096003" y="3429000"/>
            <a:ext cx="6095997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br>
              <a:rPr lang="en-US" sz="5400" b="1" kern="1200" spc="-150" dirty="0">
                <a:solidFill>
                  <a:srgbClr val="222B3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rgbClr val="222B3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OPORTUNIDADES</a:t>
            </a:r>
            <a:endParaRPr lang="en-US" sz="3600" b="1" kern="1200" spc="0" dirty="0">
              <a:solidFill>
                <a:srgbClr val="222B3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891477-9F56-9C23-FEC5-4EECD5A4976D}"/>
              </a:ext>
            </a:extLst>
          </p:cNvPr>
          <p:cNvSpPr/>
          <p:nvPr userDrawn="1"/>
        </p:nvSpPr>
        <p:spPr>
          <a:xfrm>
            <a:off x="0" y="0"/>
            <a:ext cx="6095997" cy="342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br>
              <a:rPr lang="en-US" sz="5400" b="1" kern="1200" spc="-15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DEBILIDADES</a:t>
            </a:r>
            <a:endParaRPr lang="en-US" sz="3600" b="1" kern="1200" spc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556E78-87CD-9DE9-0AA5-3DA0C2AD19CE}"/>
              </a:ext>
            </a:extLst>
          </p:cNvPr>
          <p:cNvSpPr/>
          <p:nvPr userDrawn="1"/>
        </p:nvSpPr>
        <p:spPr>
          <a:xfrm>
            <a:off x="6096003" y="0"/>
            <a:ext cx="6095997" cy="3429000"/>
          </a:xfrm>
          <a:prstGeom prst="rect">
            <a:avLst/>
          </a:prstGeom>
          <a:solidFill>
            <a:srgbClr val="BDF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br>
              <a:rPr lang="en-US" sz="5400" b="1" kern="1200" spc="-1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AMENAZAS</a:t>
            </a:r>
            <a:endParaRPr lang="en-US" sz="3600" b="1" kern="1200" spc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C260D-4BAE-1941-1987-BC841A6213DC}"/>
              </a:ext>
            </a:extLst>
          </p:cNvPr>
          <p:cNvSpPr/>
          <p:nvPr userDrawn="1"/>
        </p:nvSpPr>
        <p:spPr>
          <a:xfrm>
            <a:off x="0" y="3429000"/>
            <a:ext cx="6095997" cy="3429000"/>
          </a:xfrm>
          <a:prstGeom prst="rect">
            <a:avLst/>
          </a:prstGeom>
          <a:solidFill>
            <a:srgbClr val="003E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br>
              <a:rPr lang="en-US" sz="5400" b="1" kern="1200" spc="-1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FORTALEZAS</a:t>
            </a:r>
            <a:endParaRPr lang="en-US" sz="3600" b="1" kern="1200" spc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5E03F47-13BF-02C1-68F3-36E079E415A7}"/>
              </a:ext>
            </a:extLst>
          </p:cNvPr>
          <p:cNvCxnSpPr>
            <a:cxnSpLocks/>
          </p:cNvCxnSpPr>
          <p:nvPr userDrawn="1"/>
        </p:nvCxnSpPr>
        <p:spPr>
          <a:xfrm>
            <a:off x="1971674" y="3429000"/>
            <a:ext cx="0" cy="3429000"/>
          </a:xfrm>
          <a:prstGeom prst="line">
            <a:avLst/>
          </a:prstGeom>
          <a:ln cap="rnd">
            <a:solidFill>
              <a:schemeClr val="bg1">
                <a:alpha val="31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306119A0-BD41-3FCE-7295-4243F3FC9051}"/>
              </a:ext>
            </a:extLst>
          </p:cNvPr>
          <p:cNvCxnSpPr>
            <a:cxnSpLocks/>
          </p:cNvCxnSpPr>
          <p:nvPr userDrawn="1"/>
        </p:nvCxnSpPr>
        <p:spPr>
          <a:xfrm>
            <a:off x="8057580" y="0"/>
            <a:ext cx="0" cy="3441700"/>
          </a:xfrm>
          <a:prstGeom prst="line">
            <a:avLst/>
          </a:prstGeom>
          <a:ln cap="rnd">
            <a:solidFill>
              <a:schemeClr val="bg1">
                <a:alpha val="92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1529094-FCB0-0A36-F64E-A8805313A57A}"/>
              </a:ext>
            </a:extLst>
          </p:cNvPr>
          <p:cNvCxnSpPr>
            <a:cxnSpLocks/>
          </p:cNvCxnSpPr>
          <p:nvPr userDrawn="1"/>
        </p:nvCxnSpPr>
        <p:spPr>
          <a:xfrm>
            <a:off x="1971674" y="0"/>
            <a:ext cx="0" cy="3429000"/>
          </a:xfrm>
          <a:prstGeom prst="line">
            <a:avLst/>
          </a:prstGeom>
          <a:ln cap="rnd">
            <a:solidFill>
              <a:schemeClr val="bg1">
                <a:lumMod val="85000"/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2DF6C51-4EE0-27C9-0920-1EC1D02B4035}"/>
              </a:ext>
            </a:extLst>
          </p:cNvPr>
          <p:cNvCxnSpPr>
            <a:cxnSpLocks/>
          </p:cNvCxnSpPr>
          <p:nvPr userDrawn="1"/>
        </p:nvCxnSpPr>
        <p:spPr>
          <a:xfrm>
            <a:off x="8057580" y="3416300"/>
            <a:ext cx="0" cy="3441700"/>
          </a:xfrm>
          <a:prstGeom prst="line">
            <a:avLst/>
          </a:prstGeom>
          <a:ln cap="rnd">
            <a:solidFill>
              <a:schemeClr val="bg1">
                <a:lumMod val="85000"/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que 16">
            <a:extLst>
              <a:ext uri="{FF2B5EF4-FFF2-40B4-BE49-F238E27FC236}">
                <a16:creationId xmlns:a16="http://schemas.microsoft.com/office/drawing/2014/main" id="{741AFD80-95EA-CE56-668B-AB4D5C6AE4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4730"/>
          <a:stretch/>
        </p:blipFill>
        <p:spPr>
          <a:xfrm>
            <a:off x="-6" y="1"/>
            <a:ext cx="1690951" cy="1630233"/>
          </a:xfrm>
          <a:prstGeom prst="rect">
            <a:avLst/>
          </a:prstGeom>
        </p:spPr>
      </p:pic>
      <p:sp>
        <p:nvSpPr>
          <p:cNvPr id="21" name="Espace réservé du texte 19">
            <a:extLst>
              <a:ext uri="{FF2B5EF4-FFF2-40B4-BE49-F238E27FC236}">
                <a16:creationId xmlns:a16="http://schemas.microsoft.com/office/drawing/2014/main" id="{B29742E7-8D00-6D69-D919-B8B8BC4ECB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9055" y="907871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9">
            <a:extLst>
              <a:ext uri="{FF2B5EF4-FFF2-40B4-BE49-F238E27FC236}">
                <a16:creationId xmlns:a16="http://schemas.microsoft.com/office/drawing/2014/main" id="{E2F8C17F-F505-CE57-152A-60DC067FB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36190" y="907871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5" name="Espace réservé du texte 19">
            <a:extLst>
              <a:ext uri="{FF2B5EF4-FFF2-40B4-BE49-F238E27FC236}">
                <a16:creationId xmlns:a16="http://schemas.microsoft.com/office/drawing/2014/main" id="{0F96BEAC-ED51-86DD-40F2-166A190B66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6190" y="4340046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7" name="Espace réservé du texte 19">
            <a:extLst>
              <a:ext uri="{FF2B5EF4-FFF2-40B4-BE49-F238E27FC236}">
                <a16:creationId xmlns:a16="http://schemas.microsoft.com/office/drawing/2014/main" id="{3EDBE08B-9F0F-0ADC-FD44-99CF3B3662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59055" y="4333720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bg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8" name="Espace réservé du texte 64">
            <a:extLst>
              <a:ext uri="{FF2B5EF4-FFF2-40B4-BE49-F238E27FC236}">
                <a16:creationId xmlns:a16="http://schemas.microsoft.com/office/drawing/2014/main" id="{41494866-0420-E50C-708E-964DCD9E8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339017"/>
            <a:ext cx="4960256" cy="287584"/>
          </a:xfrm>
          <a:solidFill>
            <a:srgbClr val="003E09"/>
          </a:solidFill>
        </p:spPr>
        <p:txBody>
          <a:bodyPr lIns="0" tIns="0" rIns="0" bIns="0" anchor="ctr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059C1FD-21FE-4594-A903-6425838FC91B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083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WO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B1176-A23F-C5DD-9514-564FCB5471DB}"/>
              </a:ext>
            </a:extLst>
          </p:cNvPr>
          <p:cNvSpPr/>
          <p:nvPr userDrawn="1"/>
        </p:nvSpPr>
        <p:spPr>
          <a:xfrm>
            <a:off x="6096003" y="3429000"/>
            <a:ext cx="6095997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br>
              <a:rPr lang="en-US" sz="5400" b="1" kern="1200" spc="-150" dirty="0">
                <a:solidFill>
                  <a:srgbClr val="222B3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rgbClr val="222B3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OPORTUNIDADES</a:t>
            </a:r>
            <a:endParaRPr lang="en-US" sz="3600" b="1" kern="1200" spc="0" dirty="0">
              <a:solidFill>
                <a:srgbClr val="222B3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891477-9F56-9C23-FEC5-4EECD5A4976D}"/>
              </a:ext>
            </a:extLst>
          </p:cNvPr>
          <p:cNvSpPr/>
          <p:nvPr userDrawn="1"/>
        </p:nvSpPr>
        <p:spPr>
          <a:xfrm>
            <a:off x="0" y="0"/>
            <a:ext cx="6095997" cy="342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br>
              <a:rPr lang="en-US" sz="5400" b="1" kern="1200" spc="-15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DEBILIDADES</a:t>
            </a:r>
            <a:endParaRPr lang="en-US" sz="3600" b="1" kern="1200" spc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556E78-87CD-9DE9-0AA5-3DA0C2AD19CE}"/>
              </a:ext>
            </a:extLst>
          </p:cNvPr>
          <p:cNvSpPr/>
          <p:nvPr userDrawn="1"/>
        </p:nvSpPr>
        <p:spPr>
          <a:xfrm>
            <a:off x="6096003" y="0"/>
            <a:ext cx="6095997" cy="3429000"/>
          </a:xfrm>
          <a:prstGeom prst="rect">
            <a:avLst/>
          </a:prstGeom>
          <a:solidFill>
            <a:srgbClr val="CFE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br>
              <a:rPr lang="en-US" sz="5400" b="1" kern="1200" spc="-1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AMENAZAS</a:t>
            </a:r>
            <a:endParaRPr lang="en-US" sz="3600" b="1" kern="1200" spc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C260D-4BAE-1941-1987-BC841A6213DC}"/>
              </a:ext>
            </a:extLst>
          </p:cNvPr>
          <p:cNvSpPr/>
          <p:nvPr userDrawn="1"/>
        </p:nvSpPr>
        <p:spPr>
          <a:xfrm>
            <a:off x="0" y="3429000"/>
            <a:ext cx="6095997" cy="3429000"/>
          </a:xfrm>
          <a:prstGeom prst="rect">
            <a:avLst/>
          </a:prstGeom>
          <a:solidFill>
            <a:srgbClr val="385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br>
              <a:rPr lang="en-US" sz="5400" b="1" kern="1200" spc="-1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FORTALEZAS</a:t>
            </a:r>
            <a:endParaRPr lang="en-US" sz="3600" b="1" kern="1200" spc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5E03F47-13BF-02C1-68F3-36E079E415A7}"/>
              </a:ext>
            </a:extLst>
          </p:cNvPr>
          <p:cNvCxnSpPr>
            <a:cxnSpLocks/>
          </p:cNvCxnSpPr>
          <p:nvPr userDrawn="1"/>
        </p:nvCxnSpPr>
        <p:spPr>
          <a:xfrm>
            <a:off x="1971674" y="3429000"/>
            <a:ext cx="0" cy="3429000"/>
          </a:xfrm>
          <a:prstGeom prst="line">
            <a:avLst/>
          </a:prstGeom>
          <a:ln cap="rnd">
            <a:solidFill>
              <a:schemeClr val="bg1">
                <a:alpha val="31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306119A0-BD41-3FCE-7295-4243F3FC9051}"/>
              </a:ext>
            </a:extLst>
          </p:cNvPr>
          <p:cNvCxnSpPr>
            <a:cxnSpLocks/>
          </p:cNvCxnSpPr>
          <p:nvPr userDrawn="1"/>
        </p:nvCxnSpPr>
        <p:spPr>
          <a:xfrm>
            <a:off x="8057580" y="0"/>
            <a:ext cx="0" cy="3441700"/>
          </a:xfrm>
          <a:prstGeom prst="line">
            <a:avLst/>
          </a:prstGeom>
          <a:ln cap="rnd">
            <a:solidFill>
              <a:schemeClr val="bg1">
                <a:alpha val="92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1529094-FCB0-0A36-F64E-A8805313A57A}"/>
              </a:ext>
            </a:extLst>
          </p:cNvPr>
          <p:cNvCxnSpPr>
            <a:cxnSpLocks/>
          </p:cNvCxnSpPr>
          <p:nvPr userDrawn="1"/>
        </p:nvCxnSpPr>
        <p:spPr>
          <a:xfrm>
            <a:off x="1971674" y="0"/>
            <a:ext cx="0" cy="3429000"/>
          </a:xfrm>
          <a:prstGeom prst="line">
            <a:avLst/>
          </a:prstGeom>
          <a:ln cap="rnd">
            <a:solidFill>
              <a:schemeClr val="bg1">
                <a:lumMod val="85000"/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2DF6C51-4EE0-27C9-0920-1EC1D02B4035}"/>
              </a:ext>
            </a:extLst>
          </p:cNvPr>
          <p:cNvCxnSpPr>
            <a:cxnSpLocks/>
          </p:cNvCxnSpPr>
          <p:nvPr userDrawn="1"/>
        </p:nvCxnSpPr>
        <p:spPr>
          <a:xfrm>
            <a:off x="8057580" y="3416300"/>
            <a:ext cx="0" cy="3441700"/>
          </a:xfrm>
          <a:prstGeom prst="line">
            <a:avLst/>
          </a:prstGeom>
          <a:ln cap="rnd">
            <a:solidFill>
              <a:schemeClr val="bg1">
                <a:lumMod val="85000"/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que 16">
            <a:extLst>
              <a:ext uri="{FF2B5EF4-FFF2-40B4-BE49-F238E27FC236}">
                <a16:creationId xmlns:a16="http://schemas.microsoft.com/office/drawing/2014/main" id="{741AFD80-95EA-CE56-668B-AB4D5C6AE4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4730"/>
          <a:stretch/>
        </p:blipFill>
        <p:spPr>
          <a:xfrm>
            <a:off x="-6" y="1"/>
            <a:ext cx="1690951" cy="1630233"/>
          </a:xfrm>
          <a:prstGeom prst="rect">
            <a:avLst/>
          </a:prstGeom>
        </p:spPr>
      </p:pic>
      <p:sp>
        <p:nvSpPr>
          <p:cNvPr id="21" name="Espace réservé du texte 19">
            <a:extLst>
              <a:ext uri="{FF2B5EF4-FFF2-40B4-BE49-F238E27FC236}">
                <a16:creationId xmlns:a16="http://schemas.microsoft.com/office/drawing/2014/main" id="{B29742E7-8D00-6D69-D919-B8B8BC4ECB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9055" y="907871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9">
            <a:extLst>
              <a:ext uri="{FF2B5EF4-FFF2-40B4-BE49-F238E27FC236}">
                <a16:creationId xmlns:a16="http://schemas.microsoft.com/office/drawing/2014/main" id="{E2F8C17F-F505-CE57-152A-60DC067FB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36190" y="907871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5" name="Espace réservé du texte 19">
            <a:extLst>
              <a:ext uri="{FF2B5EF4-FFF2-40B4-BE49-F238E27FC236}">
                <a16:creationId xmlns:a16="http://schemas.microsoft.com/office/drawing/2014/main" id="{0F96BEAC-ED51-86DD-40F2-166A190B66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6190" y="4340046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7" name="Espace réservé du texte 19">
            <a:extLst>
              <a:ext uri="{FF2B5EF4-FFF2-40B4-BE49-F238E27FC236}">
                <a16:creationId xmlns:a16="http://schemas.microsoft.com/office/drawing/2014/main" id="{3EDBE08B-9F0F-0ADC-FD44-99CF3B3662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59055" y="4333720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bg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8" name="Espace réservé du texte 64">
            <a:extLst>
              <a:ext uri="{FF2B5EF4-FFF2-40B4-BE49-F238E27FC236}">
                <a16:creationId xmlns:a16="http://schemas.microsoft.com/office/drawing/2014/main" id="{41494866-0420-E50C-708E-964DCD9E8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339017"/>
            <a:ext cx="4960256" cy="287584"/>
          </a:xfrm>
          <a:solidFill>
            <a:srgbClr val="385438"/>
          </a:solidFill>
        </p:spPr>
        <p:txBody>
          <a:bodyPr lIns="0" tIns="0" rIns="0" bIns="0" anchor="ctr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059C1FD-21FE-4594-A903-6425838FC91B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017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B1176-A23F-C5DD-9514-564FCB5471DB}"/>
              </a:ext>
            </a:extLst>
          </p:cNvPr>
          <p:cNvSpPr/>
          <p:nvPr userDrawn="1"/>
        </p:nvSpPr>
        <p:spPr>
          <a:xfrm>
            <a:off x="6096003" y="3429000"/>
            <a:ext cx="6095997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br>
              <a:rPr lang="en-US" sz="5400" b="1" kern="1200" spc="-150" dirty="0">
                <a:solidFill>
                  <a:srgbClr val="222B3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rgbClr val="222B3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OPORTUNIDADES</a:t>
            </a:r>
            <a:endParaRPr lang="en-US" sz="3600" b="1" kern="1200" spc="0" dirty="0">
              <a:solidFill>
                <a:srgbClr val="222B3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891477-9F56-9C23-FEC5-4EECD5A4976D}"/>
              </a:ext>
            </a:extLst>
          </p:cNvPr>
          <p:cNvSpPr/>
          <p:nvPr userDrawn="1"/>
        </p:nvSpPr>
        <p:spPr>
          <a:xfrm>
            <a:off x="0" y="0"/>
            <a:ext cx="6095997" cy="342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br>
              <a:rPr lang="en-US" sz="5400" b="1" kern="1200" spc="-15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DEBILIDADES</a:t>
            </a:r>
            <a:endParaRPr lang="en-US" sz="3600" b="1" kern="1200" spc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556E78-87CD-9DE9-0AA5-3DA0C2AD19CE}"/>
              </a:ext>
            </a:extLst>
          </p:cNvPr>
          <p:cNvSpPr/>
          <p:nvPr userDrawn="1"/>
        </p:nvSpPr>
        <p:spPr>
          <a:xfrm>
            <a:off x="6096003" y="0"/>
            <a:ext cx="6095997" cy="3429000"/>
          </a:xfrm>
          <a:prstGeom prst="rect">
            <a:avLst/>
          </a:prstGeom>
          <a:solidFill>
            <a:srgbClr val="DE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br>
              <a:rPr lang="en-US" sz="5400" b="1" kern="1200" spc="-1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AMENAZAS</a:t>
            </a:r>
            <a:endParaRPr lang="en-US" sz="3600" b="1" kern="1200" spc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C260D-4BAE-1941-1987-BC841A6213DC}"/>
              </a:ext>
            </a:extLst>
          </p:cNvPr>
          <p:cNvSpPr/>
          <p:nvPr userDrawn="1"/>
        </p:nvSpPr>
        <p:spPr>
          <a:xfrm>
            <a:off x="0" y="3429000"/>
            <a:ext cx="6095997" cy="3429000"/>
          </a:xfrm>
          <a:prstGeom prst="rect">
            <a:avLst/>
          </a:prstGeom>
          <a:solidFill>
            <a:srgbClr val="2D0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br>
              <a:rPr lang="en-US" sz="5400" b="1" kern="1200" spc="-1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FORTALEZAS</a:t>
            </a:r>
            <a:endParaRPr lang="en-US" sz="3600" b="1" kern="1200" spc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5E03F47-13BF-02C1-68F3-36E079E415A7}"/>
              </a:ext>
            </a:extLst>
          </p:cNvPr>
          <p:cNvCxnSpPr>
            <a:cxnSpLocks/>
          </p:cNvCxnSpPr>
          <p:nvPr userDrawn="1"/>
        </p:nvCxnSpPr>
        <p:spPr>
          <a:xfrm>
            <a:off x="1971674" y="3429000"/>
            <a:ext cx="0" cy="3429000"/>
          </a:xfrm>
          <a:prstGeom prst="line">
            <a:avLst/>
          </a:prstGeom>
          <a:ln cap="rnd">
            <a:solidFill>
              <a:schemeClr val="bg1">
                <a:alpha val="31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306119A0-BD41-3FCE-7295-4243F3FC9051}"/>
              </a:ext>
            </a:extLst>
          </p:cNvPr>
          <p:cNvCxnSpPr>
            <a:cxnSpLocks/>
          </p:cNvCxnSpPr>
          <p:nvPr userDrawn="1"/>
        </p:nvCxnSpPr>
        <p:spPr>
          <a:xfrm>
            <a:off x="8057580" y="0"/>
            <a:ext cx="0" cy="3441700"/>
          </a:xfrm>
          <a:prstGeom prst="line">
            <a:avLst/>
          </a:prstGeom>
          <a:ln cap="rnd">
            <a:solidFill>
              <a:schemeClr val="bg1">
                <a:alpha val="92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1529094-FCB0-0A36-F64E-A8805313A57A}"/>
              </a:ext>
            </a:extLst>
          </p:cNvPr>
          <p:cNvCxnSpPr>
            <a:cxnSpLocks/>
          </p:cNvCxnSpPr>
          <p:nvPr userDrawn="1"/>
        </p:nvCxnSpPr>
        <p:spPr>
          <a:xfrm>
            <a:off x="1971674" y="0"/>
            <a:ext cx="0" cy="3429000"/>
          </a:xfrm>
          <a:prstGeom prst="line">
            <a:avLst/>
          </a:prstGeom>
          <a:ln cap="rnd">
            <a:solidFill>
              <a:schemeClr val="bg1">
                <a:lumMod val="85000"/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2DF6C51-4EE0-27C9-0920-1EC1D02B4035}"/>
              </a:ext>
            </a:extLst>
          </p:cNvPr>
          <p:cNvCxnSpPr>
            <a:cxnSpLocks/>
          </p:cNvCxnSpPr>
          <p:nvPr userDrawn="1"/>
        </p:nvCxnSpPr>
        <p:spPr>
          <a:xfrm>
            <a:off x="8057580" y="3416300"/>
            <a:ext cx="0" cy="3441700"/>
          </a:xfrm>
          <a:prstGeom prst="line">
            <a:avLst/>
          </a:prstGeom>
          <a:ln cap="rnd">
            <a:solidFill>
              <a:schemeClr val="bg1">
                <a:lumMod val="85000"/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que 16">
            <a:extLst>
              <a:ext uri="{FF2B5EF4-FFF2-40B4-BE49-F238E27FC236}">
                <a16:creationId xmlns:a16="http://schemas.microsoft.com/office/drawing/2014/main" id="{741AFD80-95EA-CE56-668B-AB4D5C6AE4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730"/>
          <a:stretch/>
        </p:blipFill>
        <p:spPr>
          <a:xfrm>
            <a:off x="-6" y="1"/>
            <a:ext cx="1690951" cy="1630233"/>
          </a:xfrm>
          <a:prstGeom prst="rect">
            <a:avLst/>
          </a:prstGeom>
        </p:spPr>
      </p:pic>
      <p:sp>
        <p:nvSpPr>
          <p:cNvPr id="21" name="Espace réservé du texte 19">
            <a:extLst>
              <a:ext uri="{FF2B5EF4-FFF2-40B4-BE49-F238E27FC236}">
                <a16:creationId xmlns:a16="http://schemas.microsoft.com/office/drawing/2014/main" id="{B29742E7-8D00-6D69-D919-B8B8BC4ECB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9055" y="907871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9">
            <a:extLst>
              <a:ext uri="{FF2B5EF4-FFF2-40B4-BE49-F238E27FC236}">
                <a16:creationId xmlns:a16="http://schemas.microsoft.com/office/drawing/2014/main" id="{E2F8C17F-F505-CE57-152A-60DC067FB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36190" y="907871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5" name="Espace réservé du texte 19">
            <a:extLst>
              <a:ext uri="{FF2B5EF4-FFF2-40B4-BE49-F238E27FC236}">
                <a16:creationId xmlns:a16="http://schemas.microsoft.com/office/drawing/2014/main" id="{0F96BEAC-ED51-86DD-40F2-166A190B66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6190" y="4340046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7" name="Espace réservé du texte 19">
            <a:extLst>
              <a:ext uri="{FF2B5EF4-FFF2-40B4-BE49-F238E27FC236}">
                <a16:creationId xmlns:a16="http://schemas.microsoft.com/office/drawing/2014/main" id="{3EDBE08B-9F0F-0ADC-FD44-99CF3B3662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59055" y="4333720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bg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8" name="Espace réservé du texte 64">
            <a:extLst>
              <a:ext uri="{FF2B5EF4-FFF2-40B4-BE49-F238E27FC236}">
                <a16:creationId xmlns:a16="http://schemas.microsoft.com/office/drawing/2014/main" id="{41494866-0420-E50C-708E-964DCD9E8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339017"/>
            <a:ext cx="4960256" cy="287584"/>
          </a:xfrm>
          <a:solidFill>
            <a:srgbClr val="2D0051"/>
          </a:solidFill>
        </p:spPr>
        <p:txBody>
          <a:bodyPr lIns="0" tIns="0" rIns="0" bIns="0" anchor="ctr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059C1FD-21FE-4594-A903-6425838FC91B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467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B1176-A23F-C5DD-9514-564FCB5471DB}"/>
              </a:ext>
            </a:extLst>
          </p:cNvPr>
          <p:cNvSpPr/>
          <p:nvPr userDrawn="1"/>
        </p:nvSpPr>
        <p:spPr>
          <a:xfrm>
            <a:off x="6096003" y="3429000"/>
            <a:ext cx="6095997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br>
              <a:rPr lang="en-US" sz="5400" b="1" kern="1200" spc="-150" dirty="0">
                <a:solidFill>
                  <a:srgbClr val="222B3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rgbClr val="222B3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OPORTUNIDADES</a:t>
            </a:r>
            <a:endParaRPr lang="en-US" sz="3600" b="1" kern="1200" spc="0" dirty="0">
              <a:solidFill>
                <a:srgbClr val="222B3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891477-9F56-9C23-FEC5-4EECD5A4976D}"/>
              </a:ext>
            </a:extLst>
          </p:cNvPr>
          <p:cNvSpPr/>
          <p:nvPr userDrawn="1"/>
        </p:nvSpPr>
        <p:spPr>
          <a:xfrm>
            <a:off x="0" y="0"/>
            <a:ext cx="6095997" cy="342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br>
              <a:rPr lang="en-US" sz="5400" b="1" kern="1200" spc="-15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DEBILIDADES</a:t>
            </a:r>
            <a:endParaRPr lang="en-US" sz="3600" b="1" kern="1200" spc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556E78-87CD-9DE9-0AA5-3DA0C2AD19CE}"/>
              </a:ext>
            </a:extLst>
          </p:cNvPr>
          <p:cNvSpPr/>
          <p:nvPr userDrawn="1"/>
        </p:nvSpPr>
        <p:spPr>
          <a:xfrm>
            <a:off x="6096003" y="0"/>
            <a:ext cx="6095997" cy="3429000"/>
          </a:xfrm>
          <a:prstGeom prst="rect">
            <a:avLst/>
          </a:prstGeom>
          <a:solidFill>
            <a:srgbClr val="F6A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br>
              <a:rPr lang="en-US" sz="5400" b="1" kern="1200" spc="-1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AMENAZAS</a:t>
            </a:r>
            <a:endParaRPr lang="en-US" sz="3600" b="1" kern="1200" spc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C260D-4BAE-1941-1987-BC841A6213DC}"/>
              </a:ext>
            </a:extLst>
          </p:cNvPr>
          <p:cNvSpPr/>
          <p:nvPr userDrawn="1"/>
        </p:nvSpPr>
        <p:spPr>
          <a:xfrm>
            <a:off x="0" y="3429000"/>
            <a:ext cx="6095997" cy="3429000"/>
          </a:xfrm>
          <a:prstGeom prst="rect">
            <a:avLst/>
          </a:prstGeom>
          <a:solidFill>
            <a:srgbClr val="A5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br>
              <a:rPr lang="en-US" sz="5400" b="1" kern="1200" spc="-1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FORTALEZAS</a:t>
            </a:r>
            <a:endParaRPr lang="en-US" sz="3600" b="1" kern="1200" spc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5E03F47-13BF-02C1-68F3-36E079E415A7}"/>
              </a:ext>
            </a:extLst>
          </p:cNvPr>
          <p:cNvCxnSpPr>
            <a:cxnSpLocks/>
          </p:cNvCxnSpPr>
          <p:nvPr userDrawn="1"/>
        </p:nvCxnSpPr>
        <p:spPr>
          <a:xfrm>
            <a:off x="1971674" y="3429000"/>
            <a:ext cx="0" cy="3429000"/>
          </a:xfrm>
          <a:prstGeom prst="line">
            <a:avLst/>
          </a:prstGeom>
          <a:ln cap="rnd">
            <a:solidFill>
              <a:schemeClr val="bg1">
                <a:alpha val="31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306119A0-BD41-3FCE-7295-4243F3FC9051}"/>
              </a:ext>
            </a:extLst>
          </p:cNvPr>
          <p:cNvCxnSpPr>
            <a:cxnSpLocks/>
          </p:cNvCxnSpPr>
          <p:nvPr userDrawn="1"/>
        </p:nvCxnSpPr>
        <p:spPr>
          <a:xfrm>
            <a:off x="8057580" y="0"/>
            <a:ext cx="0" cy="3441700"/>
          </a:xfrm>
          <a:prstGeom prst="line">
            <a:avLst/>
          </a:prstGeom>
          <a:ln cap="rnd">
            <a:solidFill>
              <a:schemeClr val="bg1">
                <a:alpha val="92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1529094-FCB0-0A36-F64E-A8805313A57A}"/>
              </a:ext>
            </a:extLst>
          </p:cNvPr>
          <p:cNvCxnSpPr>
            <a:cxnSpLocks/>
          </p:cNvCxnSpPr>
          <p:nvPr userDrawn="1"/>
        </p:nvCxnSpPr>
        <p:spPr>
          <a:xfrm>
            <a:off x="1971674" y="0"/>
            <a:ext cx="0" cy="3429000"/>
          </a:xfrm>
          <a:prstGeom prst="line">
            <a:avLst/>
          </a:prstGeom>
          <a:ln cap="rnd">
            <a:solidFill>
              <a:schemeClr val="bg1">
                <a:lumMod val="85000"/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2DF6C51-4EE0-27C9-0920-1EC1D02B4035}"/>
              </a:ext>
            </a:extLst>
          </p:cNvPr>
          <p:cNvCxnSpPr>
            <a:cxnSpLocks/>
          </p:cNvCxnSpPr>
          <p:nvPr userDrawn="1"/>
        </p:nvCxnSpPr>
        <p:spPr>
          <a:xfrm>
            <a:off x="8057580" y="3416300"/>
            <a:ext cx="0" cy="3441700"/>
          </a:xfrm>
          <a:prstGeom prst="line">
            <a:avLst/>
          </a:prstGeom>
          <a:ln cap="rnd">
            <a:solidFill>
              <a:schemeClr val="bg1">
                <a:lumMod val="85000"/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que 16">
            <a:extLst>
              <a:ext uri="{FF2B5EF4-FFF2-40B4-BE49-F238E27FC236}">
                <a16:creationId xmlns:a16="http://schemas.microsoft.com/office/drawing/2014/main" id="{741AFD80-95EA-CE56-668B-AB4D5C6AE4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730"/>
          <a:stretch/>
        </p:blipFill>
        <p:spPr>
          <a:xfrm>
            <a:off x="-6" y="1"/>
            <a:ext cx="1690951" cy="1630233"/>
          </a:xfrm>
          <a:prstGeom prst="rect">
            <a:avLst/>
          </a:prstGeom>
        </p:spPr>
      </p:pic>
      <p:sp>
        <p:nvSpPr>
          <p:cNvPr id="21" name="Espace réservé du texte 19">
            <a:extLst>
              <a:ext uri="{FF2B5EF4-FFF2-40B4-BE49-F238E27FC236}">
                <a16:creationId xmlns:a16="http://schemas.microsoft.com/office/drawing/2014/main" id="{B29742E7-8D00-6D69-D919-B8B8BC4ECB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9055" y="907871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9">
            <a:extLst>
              <a:ext uri="{FF2B5EF4-FFF2-40B4-BE49-F238E27FC236}">
                <a16:creationId xmlns:a16="http://schemas.microsoft.com/office/drawing/2014/main" id="{E2F8C17F-F505-CE57-152A-60DC067FB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36190" y="907871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5" name="Espace réservé du texte 19">
            <a:extLst>
              <a:ext uri="{FF2B5EF4-FFF2-40B4-BE49-F238E27FC236}">
                <a16:creationId xmlns:a16="http://schemas.microsoft.com/office/drawing/2014/main" id="{0F96BEAC-ED51-86DD-40F2-166A190B66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6190" y="4340046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7" name="Espace réservé du texte 19">
            <a:extLst>
              <a:ext uri="{FF2B5EF4-FFF2-40B4-BE49-F238E27FC236}">
                <a16:creationId xmlns:a16="http://schemas.microsoft.com/office/drawing/2014/main" id="{3EDBE08B-9F0F-0ADC-FD44-99CF3B3662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59055" y="4333720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bg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8" name="Espace réservé du texte 64">
            <a:extLst>
              <a:ext uri="{FF2B5EF4-FFF2-40B4-BE49-F238E27FC236}">
                <a16:creationId xmlns:a16="http://schemas.microsoft.com/office/drawing/2014/main" id="{41494866-0420-E50C-708E-964DCD9E8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339017"/>
            <a:ext cx="4960256" cy="287584"/>
          </a:xfrm>
          <a:solidFill>
            <a:srgbClr val="A50062"/>
          </a:solidFill>
        </p:spPr>
        <p:txBody>
          <a:bodyPr lIns="0" tIns="0" rIns="0" bIns="0" anchor="ctr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059C1FD-21FE-4594-A903-6425838FC91B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253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B1176-A23F-C5DD-9514-564FCB5471DB}"/>
              </a:ext>
            </a:extLst>
          </p:cNvPr>
          <p:cNvSpPr/>
          <p:nvPr userDrawn="1"/>
        </p:nvSpPr>
        <p:spPr>
          <a:xfrm>
            <a:off x="6096003" y="3429000"/>
            <a:ext cx="6095997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br>
              <a:rPr lang="en-US" sz="5400" b="1" kern="1200" spc="-150" dirty="0">
                <a:solidFill>
                  <a:srgbClr val="222B3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rgbClr val="222B3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OPORTUNIDADES</a:t>
            </a:r>
            <a:endParaRPr lang="en-US" sz="3600" b="1" kern="1200" spc="0" dirty="0">
              <a:solidFill>
                <a:srgbClr val="222B3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891477-9F56-9C23-FEC5-4EECD5A4976D}"/>
              </a:ext>
            </a:extLst>
          </p:cNvPr>
          <p:cNvSpPr/>
          <p:nvPr userDrawn="1"/>
        </p:nvSpPr>
        <p:spPr>
          <a:xfrm>
            <a:off x="0" y="0"/>
            <a:ext cx="6095997" cy="342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br>
              <a:rPr lang="en-US" sz="5400" b="1" kern="1200" spc="-15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DEBILIDADES</a:t>
            </a:r>
            <a:endParaRPr lang="en-US" sz="3600" b="1" kern="1200" spc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556E78-87CD-9DE9-0AA5-3DA0C2AD19CE}"/>
              </a:ext>
            </a:extLst>
          </p:cNvPr>
          <p:cNvSpPr/>
          <p:nvPr userDrawn="1"/>
        </p:nvSpPr>
        <p:spPr>
          <a:xfrm>
            <a:off x="6096003" y="0"/>
            <a:ext cx="6095997" cy="3429000"/>
          </a:xfrm>
          <a:prstGeom prst="rect">
            <a:avLst/>
          </a:prstGeom>
          <a:solidFill>
            <a:srgbClr val="F9C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br>
              <a:rPr lang="en-US" sz="5400" b="1" kern="1200" spc="-1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AMENAZAS</a:t>
            </a:r>
            <a:endParaRPr lang="en-US" sz="3600" b="1" kern="1200" spc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C260D-4BAE-1941-1987-BC841A6213DC}"/>
              </a:ext>
            </a:extLst>
          </p:cNvPr>
          <p:cNvSpPr/>
          <p:nvPr userDrawn="1"/>
        </p:nvSpPr>
        <p:spPr>
          <a:xfrm>
            <a:off x="0" y="3429000"/>
            <a:ext cx="6095997" cy="3429000"/>
          </a:xfrm>
          <a:prstGeom prst="rect">
            <a:avLst/>
          </a:prstGeom>
          <a:solidFill>
            <a:srgbClr val="620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br>
              <a:rPr lang="en-US" sz="5400" b="1" kern="1200" spc="-1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FORTALEZAS</a:t>
            </a:r>
            <a:endParaRPr lang="en-US" sz="3600" b="1" kern="1200" spc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5E03F47-13BF-02C1-68F3-36E079E415A7}"/>
              </a:ext>
            </a:extLst>
          </p:cNvPr>
          <p:cNvCxnSpPr>
            <a:cxnSpLocks/>
          </p:cNvCxnSpPr>
          <p:nvPr userDrawn="1"/>
        </p:nvCxnSpPr>
        <p:spPr>
          <a:xfrm>
            <a:off x="1971674" y="3429000"/>
            <a:ext cx="0" cy="3429000"/>
          </a:xfrm>
          <a:prstGeom prst="line">
            <a:avLst/>
          </a:prstGeom>
          <a:ln cap="rnd">
            <a:solidFill>
              <a:schemeClr val="bg1">
                <a:alpha val="31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306119A0-BD41-3FCE-7295-4243F3FC9051}"/>
              </a:ext>
            </a:extLst>
          </p:cNvPr>
          <p:cNvCxnSpPr>
            <a:cxnSpLocks/>
          </p:cNvCxnSpPr>
          <p:nvPr userDrawn="1"/>
        </p:nvCxnSpPr>
        <p:spPr>
          <a:xfrm>
            <a:off x="8057580" y="0"/>
            <a:ext cx="0" cy="3441700"/>
          </a:xfrm>
          <a:prstGeom prst="line">
            <a:avLst/>
          </a:prstGeom>
          <a:ln cap="rnd">
            <a:solidFill>
              <a:schemeClr val="bg1">
                <a:alpha val="92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1529094-FCB0-0A36-F64E-A8805313A57A}"/>
              </a:ext>
            </a:extLst>
          </p:cNvPr>
          <p:cNvCxnSpPr>
            <a:cxnSpLocks/>
          </p:cNvCxnSpPr>
          <p:nvPr userDrawn="1"/>
        </p:nvCxnSpPr>
        <p:spPr>
          <a:xfrm>
            <a:off x="1971674" y="0"/>
            <a:ext cx="0" cy="3429000"/>
          </a:xfrm>
          <a:prstGeom prst="line">
            <a:avLst/>
          </a:prstGeom>
          <a:ln cap="rnd">
            <a:solidFill>
              <a:schemeClr val="bg1">
                <a:lumMod val="85000"/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2DF6C51-4EE0-27C9-0920-1EC1D02B4035}"/>
              </a:ext>
            </a:extLst>
          </p:cNvPr>
          <p:cNvCxnSpPr>
            <a:cxnSpLocks/>
          </p:cNvCxnSpPr>
          <p:nvPr userDrawn="1"/>
        </p:nvCxnSpPr>
        <p:spPr>
          <a:xfrm>
            <a:off x="8057580" y="3416300"/>
            <a:ext cx="0" cy="3441700"/>
          </a:xfrm>
          <a:prstGeom prst="line">
            <a:avLst/>
          </a:prstGeom>
          <a:ln cap="rnd">
            <a:solidFill>
              <a:schemeClr val="bg1">
                <a:lumMod val="85000"/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que 16">
            <a:extLst>
              <a:ext uri="{FF2B5EF4-FFF2-40B4-BE49-F238E27FC236}">
                <a16:creationId xmlns:a16="http://schemas.microsoft.com/office/drawing/2014/main" id="{741AFD80-95EA-CE56-668B-AB4D5C6AE4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730"/>
          <a:stretch/>
        </p:blipFill>
        <p:spPr>
          <a:xfrm>
            <a:off x="-6" y="1"/>
            <a:ext cx="1690951" cy="1630233"/>
          </a:xfrm>
          <a:prstGeom prst="rect">
            <a:avLst/>
          </a:prstGeom>
        </p:spPr>
      </p:pic>
      <p:sp>
        <p:nvSpPr>
          <p:cNvPr id="21" name="Espace réservé du texte 19">
            <a:extLst>
              <a:ext uri="{FF2B5EF4-FFF2-40B4-BE49-F238E27FC236}">
                <a16:creationId xmlns:a16="http://schemas.microsoft.com/office/drawing/2014/main" id="{B29742E7-8D00-6D69-D919-B8B8BC4ECB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9055" y="907871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9">
            <a:extLst>
              <a:ext uri="{FF2B5EF4-FFF2-40B4-BE49-F238E27FC236}">
                <a16:creationId xmlns:a16="http://schemas.microsoft.com/office/drawing/2014/main" id="{E2F8C17F-F505-CE57-152A-60DC067FB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36190" y="907871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5" name="Espace réservé du texte 19">
            <a:extLst>
              <a:ext uri="{FF2B5EF4-FFF2-40B4-BE49-F238E27FC236}">
                <a16:creationId xmlns:a16="http://schemas.microsoft.com/office/drawing/2014/main" id="{0F96BEAC-ED51-86DD-40F2-166A190B66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6190" y="4340046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7" name="Espace réservé du texte 19">
            <a:extLst>
              <a:ext uri="{FF2B5EF4-FFF2-40B4-BE49-F238E27FC236}">
                <a16:creationId xmlns:a16="http://schemas.microsoft.com/office/drawing/2014/main" id="{3EDBE08B-9F0F-0ADC-FD44-99CF3B3662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59055" y="4333720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bg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8" name="Espace réservé du texte 64">
            <a:extLst>
              <a:ext uri="{FF2B5EF4-FFF2-40B4-BE49-F238E27FC236}">
                <a16:creationId xmlns:a16="http://schemas.microsoft.com/office/drawing/2014/main" id="{41494866-0420-E50C-708E-964DCD9E8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339017"/>
            <a:ext cx="4960256" cy="287584"/>
          </a:xfrm>
          <a:solidFill>
            <a:srgbClr val="62003B"/>
          </a:solidFill>
        </p:spPr>
        <p:txBody>
          <a:bodyPr lIns="0" tIns="0" rIns="0" bIns="0" anchor="ctr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059C1FD-21FE-4594-A903-6425838FC91B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95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B1176-A23F-C5DD-9514-564FCB5471DB}"/>
              </a:ext>
            </a:extLst>
          </p:cNvPr>
          <p:cNvSpPr/>
          <p:nvPr userDrawn="1"/>
        </p:nvSpPr>
        <p:spPr>
          <a:xfrm>
            <a:off x="6096003" y="3429000"/>
            <a:ext cx="6095997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br>
              <a:rPr lang="en-US" sz="5400" b="1" kern="1200" spc="-150" dirty="0">
                <a:solidFill>
                  <a:srgbClr val="222B3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rgbClr val="222B3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OPORTUNIDADES</a:t>
            </a:r>
            <a:endParaRPr lang="en-US" sz="3600" b="1" kern="1200" spc="0" dirty="0">
              <a:solidFill>
                <a:srgbClr val="222B3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891477-9F56-9C23-FEC5-4EECD5A4976D}"/>
              </a:ext>
            </a:extLst>
          </p:cNvPr>
          <p:cNvSpPr/>
          <p:nvPr userDrawn="1"/>
        </p:nvSpPr>
        <p:spPr>
          <a:xfrm>
            <a:off x="0" y="0"/>
            <a:ext cx="6095997" cy="342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br>
              <a:rPr lang="en-US" sz="5400" b="1" kern="1200" spc="-15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DEBILIDADES</a:t>
            </a:r>
            <a:endParaRPr lang="en-US" sz="3600" b="1" kern="1200" spc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556E78-87CD-9DE9-0AA5-3DA0C2AD19CE}"/>
              </a:ext>
            </a:extLst>
          </p:cNvPr>
          <p:cNvSpPr/>
          <p:nvPr userDrawn="1"/>
        </p:nvSpPr>
        <p:spPr>
          <a:xfrm>
            <a:off x="6096003" y="0"/>
            <a:ext cx="6095997" cy="3429000"/>
          </a:xfrm>
          <a:prstGeom prst="rect">
            <a:avLst/>
          </a:prstGeom>
          <a:solidFill>
            <a:srgbClr val="EDC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br>
              <a:rPr lang="en-US" sz="5400" b="1" kern="1200" spc="-1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AMENAZAS</a:t>
            </a:r>
            <a:endParaRPr lang="en-US" sz="3600" b="1" kern="1200" spc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C260D-4BAE-1941-1987-BC841A6213DC}"/>
              </a:ext>
            </a:extLst>
          </p:cNvPr>
          <p:cNvSpPr/>
          <p:nvPr userDrawn="1"/>
        </p:nvSpPr>
        <p:spPr>
          <a:xfrm>
            <a:off x="0" y="3429000"/>
            <a:ext cx="6095997" cy="3429000"/>
          </a:xfrm>
          <a:prstGeom prst="rect">
            <a:avLst/>
          </a:prstGeom>
          <a:solidFill>
            <a:srgbClr val="6D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br>
              <a:rPr lang="en-US" sz="5400" b="1" kern="1200" spc="-1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FORTALEZAS</a:t>
            </a:r>
            <a:endParaRPr lang="en-US" sz="3600" b="1" kern="1200" spc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5E03F47-13BF-02C1-68F3-36E079E415A7}"/>
              </a:ext>
            </a:extLst>
          </p:cNvPr>
          <p:cNvCxnSpPr>
            <a:cxnSpLocks/>
          </p:cNvCxnSpPr>
          <p:nvPr userDrawn="1"/>
        </p:nvCxnSpPr>
        <p:spPr>
          <a:xfrm>
            <a:off x="1971674" y="3429000"/>
            <a:ext cx="0" cy="3429000"/>
          </a:xfrm>
          <a:prstGeom prst="line">
            <a:avLst/>
          </a:prstGeom>
          <a:ln cap="rnd">
            <a:solidFill>
              <a:schemeClr val="bg1">
                <a:alpha val="31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306119A0-BD41-3FCE-7295-4243F3FC9051}"/>
              </a:ext>
            </a:extLst>
          </p:cNvPr>
          <p:cNvCxnSpPr>
            <a:cxnSpLocks/>
          </p:cNvCxnSpPr>
          <p:nvPr userDrawn="1"/>
        </p:nvCxnSpPr>
        <p:spPr>
          <a:xfrm>
            <a:off x="8057580" y="0"/>
            <a:ext cx="0" cy="3441700"/>
          </a:xfrm>
          <a:prstGeom prst="line">
            <a:avLst/>
          </a:prstGeom>
          <a:ln cap="rnd">
            <a:solidFill>
              <a:schemeClr val="bg1">
                <a:alpha val="92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1529094-FCB0-0A36-F64E-A8805313A57A}"/>
              </a:ext>
            </a:extLst>
          </p:cNvPr>
          <p:cNvCxnSpPr>
            <a:cxnSpLocks/>
          </p:cNvCxnSpPr>
          <p:nvPr userDrawn="1"/>
        </p:nvCxnSpPr>
        <p:spPr>
          <a:xfrm>
            <a:off x="1971674" y="0"/>
            <a:ext cx="0" cy="3429000"/>
          </a:xfrm>
          <a:prstGeom prst="line">
            <a:avLst/>
          </a:prstGeom>
          <a:ln cap="rnd">
            <a:solidFill>
              <a:schemeClr val="bg1">
                <a:lumMod val="85000"/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2DF6C51-4EE0-27C9-0920-1EC1D02B4035}"/>
              </a:ext>
            </a:extLst>
          </p:cNvPr>
          <p:cNvCxnSpPr>
            <a:cxnSpLocks/>
          </p:cNvCxnSpPr>
          <p:nvPr userDrawn="1"/>
        </p:nvCxnSpPr>
        <p:spPr>
          <a:xfrm>
            <a:off x="8057580" y="3416300"/>
            <a:ext cx="0" cy="3441700"/>
          </a:xfrm>
          <a:prstGeom prst="line">
            <a:avLst/>
          </a:prstGeom>
          <a:ln cap="rnd">
            <a:solidFill>
              <a:schemeClr val="bg1">
                <a:lumMod val="85000"/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que 16">
            <a:extLst>
              <a:ext uri="{FF2B5EF4-FFF2-40B4-BE49-F238E27FC236}">
                <a16:creationId xmlns:a16="http://schemas.microsoft.com/office/drawing/2014/main" id="{741AFD80-95EA-CE56-668B-AB4D5C6AE4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730"/>
          <a:stretch/>
        </p:blipFill>
        <p:spPr>
          <a:xfrm>
            <a:off x="-6" y="1"/>
            <a:ext cx="1690951" cy="1630233"/>
          </a:xfrm>
          <a:prstGeom prst="rect">
            <a:avLst/>
          </a:prstGeom>
        </p:spPr>
      </p:pic>
      <p:sp>
        <p:nvSpPr>
          <p:cNvPr id="21" name="Espace réservé du texte 19">
            <a:extLst>
              <a:ext uri="{FF2B5EF4-FFF2-40B4-BE49-F238E27FC236}">
                <a16:creationId xmlns:a16="http://schemas.microsoft.com/office/drawing/2014/main" id="{B29742E7-8D00-6D69-D919-B8B8BC4ECB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9055" y="907871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9">
            <a:extLst>
              <a:ext uri="{FF2B5EF4-FFF2-40B4-BE49-F238E27FC236}">
                <a16:creationId xmlns:a16="http://schemas.microsoft.com/office/drawing/2014/main" id="{E2F8C17F-F505-CE57-152A-60DC067FB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36190" y="907871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5" name="Espace réservé du texte 19">
            <a:extLst>
              <a:ext uri="{FF2B5EF4-FFF2-40B4-BE49-F238E27FC236}">
                <a16:creationId xmlns:a16="http://schemas.microsoft.com/office/drawing/2014/main" id="{0F96BEAC-ED51-86DD-40F2-166A190B66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6190" y="4340046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7" name="Espace réservé du texte 19">
            <a:extLst>
              <a:ext uri="{FF2B5EF4-FFF2-40B4-BE49-F238E27FC236}">
                <a16:creationId xmlns:a16="http://schemas.microsoft.com/office/drawing/2014/main" id="{3EDBE08B-9F0F-0ADC-FD44-99CF3B3662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59055" y="4333720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bg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8" name="Espace réservé du texte 64">
            <a:extLst>
              <a:ext uri="{FF2B5EF4-FFF2-40B4-BE49-F238E27FC236}">
                <a16:creationId xmlns:a16="http://schemas.microsoft.com/office/drawing/2014/main" id="{41494866-0420-E50C-708E-964DCD9E8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339017"/>
            <a:ext cx="4960256" cy="287584"/>
          </a:xfrm>
          <a:solidFill>
            <a:srgbClr val="6D3B38"/>
          </a:solidFill>
        </p:spPr>
        <p:txBody>
          <a:bodyPr lIns="0" tIns="0" rIns="0" bIns="0" anchor="ctr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059C1FD-21FE-4594-A903-6425838FC91B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490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B1176-A23F-C5DD-9514-564FCB5471DB}"/>
              </a:ext>
            </a:extLst>
          </p:cNvPr>
          <p:cNvSpPr/>
          <p:nvPr userDrawn="1"/>
        </p:nvSpPr>
        <p:spPr>
          <a:xfrm>
            <a:off x="6096003" y="3429000"/>
            <a:ext cx="6095997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br>
              <a:rPr lang="en-US" sz="5400" b="1" kern="1200" spc="-150" dirty="0">
                <a:solidFill>
                  <a:srgbClr val="222B3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rgbClr val="222B3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OPORTUNIDADES</a:t>
            </a:r>
            <a:endParaRPr lang="en-US" sz="3600" b="1" kern="1200" spc="0" dirty="0">
              <a:solidFill>
                <a:srgbClr val="222B3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891477-9F56-9C23-FEC5-4EECD5A4976D}"/>
              </a:ext>
            </a:extLst>
          </p:cNvPr>
          <p:cNvSpPr/>
          <p:nvPr userDrawn="1"/>
        </p:nvSpPr>
        <p:spPr>
          <a:xfrm>
            <a:off x="0" y="0"/>
            <a:ext cx="6095997" cy="342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br>
              <a:rPr lang="en-US" sz="5400" b="1" kern="1200" spc="-15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DEBILIDADES</a:t>
            </a:r>
            <a:endParaRPr lang="en-US" sz="3600" b="1" kern="1200" spc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556E78-87CD-9DE9-0AA5-3DA0C2AD19CE}"/>
              </a:ext>
            </a:extLst>
          </p:cNvPr>
          <p:cNvSpPr/>
          <p:nvPr userDrawn="1"/>
        </p:nvSpPr>
        <p:spPr>
          <a:xfrm>
            <a:off x="6096003" y="0"/>
            <a:ext cx="6095997" cy="3429000"/>
          </a:xfrm>
          <a:prstGeom prst="rect">
            <a:avLst/>
          </a:prstGeom>
          <a:solidFill>
            <a:srgbClr val="D0E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br>
              <a:rPr lang="en-US" sz="5400" b="1" kern="1200" spc="-1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AMENAZAS</a:t>
            </a:r>
            <a:endParaRPr lang="en-US" sz="3600" b="1" kern="1200" spc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C260D-4BAE-1941-1987-BC841A6213DC}"/>
              </a:ext>
            </a:extLst>
          </p:cNvPr>
          <p:cNvSpPr/>
          <p:nvPr userDrawn="1"/>
        </p:nvSpPr>
        <p:spPr>
          <a:xfrm>
            <a:off x="0" y="3429000"/>
            <a:ext cx="6095997" cy="3429000"/>
          </a:xfrm>
          <a:prstGeom prst="rect">
            <a:avLst/>
          </a:prstGeom>
          <a:solidFill>
            <a:srgbClr val="222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104000" rtlCol="0"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600" b="1" kern="1200" spc="-15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br>
              <a:rPr lang="en-US" sz="5400" b="1" kern="1200" spc="-1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900" b="1" kern="1200" spc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FORTALEZAS</a:t>
            </a:r>
            <a:endParaRPr lang="en-US" sz="3600" b="1" kern="1200" spc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5E03F47-13BF-02C1-68F3-36E079E415A7}"/>
              </a:ext>
            </a:extLst>
          </p:cNvPr>
          <p:cNvCxnSpPr>
            <a:cxnSpLocks/>
          </p:cNvCxnSpPr>
          <p:nvPr userDrawn="1"/>
        </p:nvCxnSpPr>
        <p:spPr>
          <a:xfrm>
            <a:off x="1971674" y="3429000"/>
            <a:ext cx="0" cy="3429000"/>
          </a:xfrm>
          <a:prstGeom prst="line">
            <a:avLst/>
          </a:prstGeom>
          <a:ln cap="rnd">
            <a:solidFill>
              <a:schemeClr val="bg1">
                <a:alpha val="31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306119A0-BD41-3FCE-7295-4243F3FC9051}"/>
              </a:ext>
            </a:extLst>
          </p:cNvPr>
          <p:cNvCxnSpPr>
            <a:cxnSpLocks/>
          </p:cNvCxnSpPr>
          <p:nvPr userDrawn="1"/>
        </p:nvCxnSpPr>
        <p:spPr>
          <a:xfrm>
            <a:off x="8057580" y="0"/>
            <a:ext cx="0" cy="3441700"/>
          </a:xfrm>
          <a:prstGeom prst="line">
            <a:avLst/>
          </a:prstGeom>
          <a:ln cap="rnd">
            <a:solidFill>
              <a:schemeClr val="bg1">
                <a:alpha val="92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1529094-FCB0-0A36-F64E-A8805313A57A}"/>
              </a:ext>
            </a:extLst>
          </p:cNvPr>
          <p:cNvCxnSpPr>
            <a:cxnSpLocks/>
          </p:cNvCxnSpPr>
          <p:nvPr userDrawn="1"/>
        </p:nvCxnSpPr>
        <p:spPr>
          <a:xfrm>
            <a:off x="1971674" y="0"/>
            <a:ext cx="0" cy="3429000"/>
          </a:xfrm>
          <a:prstGeom prst="line">
            <a:avLst/>
          </a:prstGeom>
          <a:ln cap="rnd">
            <a:solidFill>
              <a:schemeClr val="bg1">
                <a:lumMod val="85000"/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2DF6C51-4EE0-27C9-0920-1EC1D02B4035}"/>
              </a:ext>
            </a:extLst>
          </p:cNvPr>
          <p:cNvCxnSpPr>
            <a:cxnSpLocks/>
          </p:cNvCxnSpPr>
          <p:nvPr userDrawn="1"/>
        </p:nvCxnSpPr>
        <p:spPr>
          <a:xfrm>
            <a:off x="8057580" y="3416300"/>
            <a:ext cx="0" cy="3441700"/>
          </a:xfrm>
          <a:prstGeom prst="line">
            <a:avLst/>
          </a:prstGeom>
          <a:ln cap="rnd">
            <a:solidFill>
              <a:schemeClr val="bg1">
                <a:lumMod val="85000"/>
                <a:alpha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que 16">
            <a:extLst>
              <a:ext uri="{FF2B5EF4-FFF2-40B4-BE49-F238E27FC236}">
                <a16:creationId xmlns:a16="http://schemas.microsoft.com/office/drawing/2014/main" id="{741AFD80-95EA-CE56-668B-AB4D5C6AE4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730"/>
          <a:stretch/>
        </p:blipFill>
        <p:spPr>
          <a:xfrm>
            <a:off x="-6" y="1"/>
            <a:ext cx="1690951" cy="1630233"/>
          </a:xfrm>
          <a:prstGeom prst="rect">
            <a:avLst/>
          </a:prstGeom>
        </p:spPr>
      </p:pic>
      <p:sp>
        <p:nvSpPr>
          <p:cNvPr id="21" name="Espace réservé du texte 19">
            <a:extLst>
              <a:ext uri="{FF2B5EF4-FFF2-40B4-BE49-F238E27FC236}">
                <a16:creationId xmlns:a16="http://schemas.microsoft.com/office/drawing/2014/main" id="{B29742E7-8D00-6D69-D919-B8B8BC4ECB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9055" y="907871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9">
            <a:extLst>
              <a:ext uri="{FF2B5EF4-FFF2-40B4-BE49-F238E27FC236}">
                <a16:creationId xmlns:a16="http://schemas.microsoft.com/office/drawing/2014/main" id="{E2F8C17F-F505-CE57-152A-60DC067FB0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36190" y="907871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5" name="Espace réservé du texte 19">
            <a:extLst>
              <a:ext uri="{FF2B5EF4-FFF2-40B4-BE49-F238E27FC236}">
                <a16:creationId xmlns:a16="http://schemas.microsoft.com/office/drawing/2014/main" id="{0F96BEAC-ED51-86DD-40F2-166A190B66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6190" y="4340046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7" name="Espace réservé du texte 19">
            <a:extLst>
              <a:ext uri="{FF2B5EF4-FFF2-40B4-BE49-F238E27FC236}">
                <a16:creationId xmlns:a16="http://schemas.microsoft.com/office/drawing/2014/main" id="{3EDBE08B-9F0F-0ADC-FD44-99CF3B3662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59055" y="4333720"/>
            <a:ext cx="2977200" cy="1720800"/>
          </a:xfrm>
        </p:spPr>
        <p:txBody>
          <a:bodyPr anchor="ctr"/>
          <a:lstStyle>
            <a:lvl1pPr>
              <a:spcAft>
                <a:spcPts val="1800"/>
              </a:spcAft>
              <a:defRPr sz="1400">
                <a:solidFill>
                  <a:schemeClr val="bg1">
                    <a:alpha val="70000"/>
                  </a:schemeClr>
                </a:solidFill>
              </a:defRPr>
            </a:lvl1pPr>
            <a:lvl2pPr>
              <a:defRPr sz="1200">
                <a:solidFill>
                  <a:schemeClr val="tx1">
                    <a:alpha val="70000"/>
                  </a:schemeClr>
                </a:solidFill>
              </a:defRPr>
            </a:lvl2pPr>
            <a:lvl3pPr>
              <a:defRPr sz="1100">
                <a:solidFill>
                  <a:schemeClr val="tx1">
                    <a:alpha val="70000"/>
                  </a:schemeClr>
                </a:solidFill>
              </a:defRPr>
            </a:lvl3pPr>
            <a:lvl4pPr>
              <a:defRPr sz="1050">
                <a:solidFill>
                  <a:schemeClr val="tx1">
                    <a:alpha val="70000"/>
                  </a:schemeClr>
                </a:solidFill>
              </a:defRPr>
            </a:lvl4pPr>
            <a:lvl5pPr>
              <a:defRPr sz="1050">
                <a:solidFill>
                  <a:schemeClr val="tx1">
                    <a:alpha val="70000"/>
                  </a:schemeClr>
                </a:solidFill>
              </a:defRPr>
            </a:lvl5pPr>
          </a:lstStyle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  <a:p>
            <a:pPr lvl="0"/>
            <a:r>
              <a:rPr lang="fr-FR" dirty="0"/>
              <a:t>Texto</a:t>
            </a:r>
          </a:p>
        </p:txBody>
      </p:sp>
      <p:sp>
        <p:nvSpPr>
          <p:cNvPr id="28" name="Espace réservé du texte 64">
            <a:extLst>
              <a:ext uri="{FF2B5EF4-FFF2-40B4-BE49-F238E27FC236}">
                <a16:creationId xmlns:a16="http://schemas.microsoft.com/office/drawing/2014/main" id="{41494866-0420-E50C-708E-964DCD9E8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339017"/>
            <a:ext cx="4960256" cy="287584"/>
          </a:xfrm>
          <a:solidFill>
            <a:srgbClr val="222B3D"/>
          </a:solidFill>
        </p:spPr>
        <p:txBody>
          <a:bodyPr lIns="0" tIns="0" rIns="0" bIns="0" anchor="ctr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059C1FD-21FE-4594-A903-6425838FC91B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67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rgbClr val="004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604D006-319C-1DC7-3442-B43333800F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6154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D67DF15-667D-C915-F888-9923202B999F}"/>
              </a:ext>
            </a:extLst>
          </p:cNvPr>
          <p:cNvSpPr txBox="1"/>
          <p:nvPr userDrawn="1"/>
        </p:nvSpPr>
        <p:spPr>
          <a:xfrm>
            <a:off x="5108867" y="3537598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Dirección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1CD9AE-6A6C-06A2-C7C5-779549FDC469}"/>
              </a:ext>
            </a:extLst>
          </p:cNvPr>
          <p:cNvSpPr txBox="1"/>
          <p:nvPr userDrawn="1"/>
        </p:nvSpPr>
        <p:spPr>
          <a:xfrm>
            <a:off x="5108869" y="3891093"/>
            <a:ext cx="2440704" cy="5580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Numancia 187 Planta 7ª 08034 Barcelona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70000"/>
                </a:schemeClr>
              </a:solidFill>
              <a:effectLst/>
              <a:uLnTx/>
              <a:uFillTx/>
              <a:latin typeface="Arial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46F63AD5-149A-97F1-DD65-8EA5F9F4ED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9298" r="964"/>
          <a:stretch/>
        </p:blipFill>
        <p:spPr>
          <a:xfrm rot="16200000">
            <a:off x="8422042" y="5273629"/>
            <a:ext cx="1041400" cy="2127342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91A9EAA4-CF4F-070B-5907-479D8B55E6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157"/>
          <a:stretch>
            <a:fillRect/>
          </a:stretch>
        </p:blipFill>
        <p:spPr>
          <a:xfrm rot="21391624" flipH="1">
            <a:off x="9529677" y="1701321"/>
            <a:ext cx="2714626" cy="1644535"/>
          </a:xfrm>
          <a:custGeom>
            <a:avLst/>
            <a:gdLst>
              <a:gd name="connsiteX0" fmla="*/ 0 w 2714626"/>
              <a:gd name="connsiteY0" fmla="*/ 0 h 1644535"/>
              <a:gd name="connsiteX1" fmla="*/ 99804 w 2714626"/>
              <a:gd name="connsiteY1" fmla="*/ 1644535 h 1644535"/>
              <a:gd name="connsiteX2" fmla="*/ 2714626 w 2714626"/>
              <a:gd name="connsiteY2" fmla="*/ 1644535 h 1644535"/>
              <a:gd name="connsiteX3" fmla="*/ 2714626 w 2714626"/>
              <a:gd name="connsiteY3" fmla="*/ 0 h 164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26" h="1644535">
                <a:moveTo>
                  <a:pt x="0" y="0"/>
                </a:moveTo>
                <a:lnTo>
                  <a:pt x="99804" y="1644535"/>
                </a:lnTo>
                <a:lnTo>
                  <a:pt x="2714626" y="1644535"/>
                </a:lnTo>
                <a:lnTo>
                  <a:pt x="2714626" y="0"/>
                </a:lnTo>
                <a:close/>
              </a:path>
            </a:pathLst>
          </a:cu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4DA3BAA-7369-F1EA-1B0E-7C5FAC959AA5}"/>
              </a:ext>
            </a:extLst>
          </p:cNvPr>
          <p:cNvSpPr txBox="1"/>
          <p:nvPr userDrawn="1"/>
        </p:nvSpPr>
        <p:spPr>
          <a:xfrm>
            <a:off x="11284383" y="6363686"/>
            <a:ext cx="331617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3BFBD95-3BD6-BF1F-3DEB-C959EDD28E6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BEF0709-96C8-E955-7E82-F9410A7DBA32}"/>
              </a:ext>
            </a:extLst>
          </p:cNvPr>
          <p:cNvSpPr txBox="1"/>
          <p:nvPr userDrawn="1"/>
        </p:nvSpPr>
        <p:spPr>
          <a:xfrm>
            <a:off x="8173894" y="4807535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Teléfono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48C0FBA-7548-C328-630E-B9B840A163F7}"/>
              </a:ext>
            </a:extLst>
          </p:cNvPr>
          <p:cNvSpPr txBox="1"/>
          <p:nvPr userDrawn="1"/>
        </p:nvSpPr>
        <p:spPr>
          <a:xfrm>
            <a:off x="8173895" y="5161030"/>
            <a:ext cx="1640605" cy="239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+34 606 124 196</a:t>
            </a: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+34 </a:t>
            </a: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93 520 17 00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70000"/>
                </a:schemeClr>
              </a:solidFill>
              <a:effectLst/>
              <a:uLnTx/>
              <a:uFillTx/>
              <a:latin typeface="Arial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627B788-D8C5-507F-30AA-65BA3D79C219}"/>
              </a:ext>
            </a:extLst>
          </p:cNvPr>
          <p:cNvSpPr txBox="1"/>
          <p:nvPr userDrawn="1"/>
        </p:nvSpPr>
        <p:spPr>
          <a:xfrm>
            <a:off x="8173894" y="3537598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Redes Sociales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C317DE0-FDC3-B42C-BC75-5DA236AB9BC7}"/>
              </a:ext>
            </a:extLst>
          </p:cNvPr>
          <p:cNvSpPr txBox="1"/>
          <p:nvPr userDrawn="1"/>
        </p:nvSpPr>
        <p:spPr>
          <a:xfrm>
            <a:off x="5108867" y="4807535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Email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7856DCB-73D5-EEC8-54A6-C8C2A7E55B02}"/>
              </a:ext>
            </a:extLst>
          </p:cNvPr>
          <p:cNvSpPr txBox="1"/>
          <p:nvPr userDrawn="1"/>
        </p:nvSpPr>
        <p:spPr>
          <a:xfrm>
            <a:off x="5108869" y="5159413"/>
            <a:ext cx="1872090" cy="239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dbeti@cegos.es</a:t>
            </a:r>
          </a:p>
        </p:txBody>
      </p:sp>
      <p:grpSp>
        <p:nvGrpSpPr>
          <p:cNvPr id="17" name="Group 51">
            <a:extLst>
              <a:ext uri="{FF2B5EF4-FFF2-40B4-BE49-F238E27FC236}">
                <a16:creationId xmlns:a16="http://schemas.microsoft.com/office/drawing/2014/main" id="{D321F6E5-BE67-B488-AE3D-42E7F6146F37}"/>
              </a:ext>
            </a:extLst>
          </p:cNvPr>
          <p:cNvGrpSpPr/>
          <p:nvPr userDrawn="1"/>
        </p:nvGrpSpPr>
        <p:grpSpPr>
          <a:xfrm>
            <a:off x="8173891" y="4038601"/>
            <a:ext cx="1975393" cy="279400"/>
            <a:chOff x="5269667" y="4883790"/>
            <a:chExt cx="1077487" cy="152400"/>
          </a:xfrm>
          <a:solidFill>
            <a:schemeClr val="bg1">
              <a:alpha val="80000"/>
            </a:schemeClr>
          </a:solidFill>
        </p:grpSpPr>
        <p:pic>
          <p:nvPicPr>
            <p:cNvPr id="18" name="Graphique 5">
              <a:hlinkClick r:id="rId7"/>
              <a:extLst>
                <a:ext uri="{FF2B5EF4-FFF2-40B4-BE49-F238E27FC236}">
                  <a16:creationId xmlns:a16="http://schemas.microsoft.com/office/drawing/2014/main" id="{75A62CC9-100D-BFA9-2283-E42648AE1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94754" y="4883790"/>
              <a:ext cx="152400" cy="152400"/>
            </a:xfrm>
            <a:prstGeom prst="rect">
              <a:avLst/>
            </a:prstGeom>
          </p:spPr>
        </p:pic>
        <p:pic>
          <p:nvPicPr>
            <p:cNvPr id="19" name="Graphique 7">
              <a:hlinkClick r:id="rId10"/>
              <a:extLst>
                <a:ext uri="{FF2B5EF4-FFF2-40B4-BE49-F238E27FC236}">
                  <a16:creationId xmlns:a16="http://schemas.microsoft.com/office/drawing/2014/main" id="{30FE6A7A-CE28-04E7-E211-24F0456F1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69667" y="4883790"/>
              <a:ext cx="152400" cy="152400"/>
            </a:xfrm>
            <a:prstGeom prst="rect">
              <a:avLst/>
            </a:prstGeom>
          </p:spPr>
        </p:pic>
        <p:pic>
          <p:nvPicPr>
            <p:cNvPr id="20" name="Graphique 9">
              <a:hlinkClick r:id="rId13"/>
              <a:extLst>
                <a:ext uri="{FF2B5EF4-FFF2-40B4-BE49-F238E27FC236}">
                  <a16:creationId xmlns:a16="http://schemas.microsoft.com/office/drawing/2014/main" id="{7DFB0677-5CEC-6D1A-FFD0-BEF3843B0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78029" y="4883790"/>
              <a:ext cx="152400" cy="152400"/>
            </a:xfrm>
            <a:prstGeom prst="rect">
              <a:avLst/>
            </a:prstGeom>
          </p:spPr>
        </p:pic>
        <p:pic>
          <p:nvPicPr>
            <p:cNvPr id="21" name="Graphique 11">
              <a:hlinkClick r:id="rId16"/>
              <a:extLst>
                <a:ext uri="{FF2B5EF4-FFF2-40B4-BE49-F238E27FC236}">
                  <a16:creationId xmlns:a16="http://schemas.microsoft.com/office/drawing/2014/main" id="{BB68B140-B388-12F0-3F43-800BFC92D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886391" y="4883790"/>
              <a:ext cx="152400" cy="152400"/>
            </a:xfrm>
            <a:prstGeom prst="rect">
              <a:avLst/>
            </a:prstGeom>
          </p:spPr>
        </p:pic>
      </p:grpSp>
      <p:sp>
        <p:nvSpPr>
          <p:cNvPr id="24" name="Titre 94">
            <a:extLst>
              <a:ext uri="{FF2B5EF4-FFF2-40B4-BE49-F238E27FC236}">
                <a16:creationId xmlns:a16="http://schemas.microsoft.com/office/drawing/2014/main" id="{21801847-1542-75BB-76A7-BA588E3D4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12" y="3587099"/>
            <a:ext cx="3457361" cy="110799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old"/>
                <a:ea typeface="+mn-ea"/>
                <a:cs typeface="Times New Roman" panose="02020603050405020304" pitchFamily="18" charset="0"/>
              </a:rPr>
              <a:t>Contáctanos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6" name="Espace réservé du texte 64">
            <a:extLst>
              <a:ext uri="{FF2B5EF4-FFF2-40B4-BE49-F238E27FC236}">
                <a16:creationId xmlns:a16="http://schemas.microsoft.com/office/drawing/2014/main" id="{B76E2B24-9C35-64AB-2400-DB8D7AA0D9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47187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0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act">
    <p:bg>
      <p:bgPr>
        <a:solidFill>
          <a:srgbClr val="001B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604D006-319C-1DC7-3442-B43333800F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6154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D67DF15-667D-C915-F888-9923202B999F}"/>
              </a:ext>
            </a:extLst>
          </p:cNvPr>
          <p:cNvSpPr txBox="1"/>
          <p:nvPr userDrawn="1"/>
        </p:nvSpPr>
        <p:spPr>
          <a:xfrm>
            <a:off x="5108867" y="3537598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Dirección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1CD9AE-6A6C-06A2-C7C5-779549FDC469}"/>
              </a:ext>
            </a:extLst>
          </p:cNvPr>
          <p:cNvSpPr txBox="1"/>
          <p:nvPr userDrawn="1"/>
        </p:nvSpPr>
        <p:spPr>
          <a:xfrm>
            <a:off x="5108869" y="3891093"/>
            <a:ext cx="2440704" cy="5580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Numancia 187 Planta 7ª 08034 Barcelona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70000"/>
                </a:schemeClr>
              </a:solidFill>
              <a:effectLst/>
              <a:uLnTx/>
              <a:uFillTx/>
              <a:latin typeface="Arial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46F63AD5-149A-97F1-DD65-8EA5F9F4ED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9298" r="964"/>
          <a:stretch/>
        </p:blipFill>
        <p:spPr>
          <a:xfrm rot="16200000">
            <a:off x="8422042" y="5273629"/>
            <a:ext cx="1041400" cy="2127342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91A9EAA4-CF4F-070B-5907-479D8B55E6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157"/>
          <a:stretch>
            <a:fillRect/>
          </a:stretch>
        </p:blipFill>
        <p:spPr>
          <a:xfrm rot="21391624" flipH="1">
            <a:off x="9529677" y="1701321"/>
            <a:ext cx="2714626" cy="1644535"/>
          </a:xfrm>
          <a:custGeom>
            <a:avLst/>
            <a:gdLst>
              <a:gd name="connsiteX0" fmla="*/ 0 w 2714626"/>
              <a:gd name="connsiteY0" fmla="*/ 0 h 1644535"/>
              <a:gd name="connsiteX1" fmla="*/ 99804 w 2714626"/>
              <a:gd name="connsiteY1" fmla="*/ 1644535 h 1644535"/>
              <a:gd name="connsiteX2" fmla="*/ 2714626 w 2714626"/>
              <a:gd name="connsiteY2" fmla="*/ 1644535 h 1644535"/>
              <a:gd name="connsiteX3" fmla="*/ 2714626 w 2714626"/>
              <a:gd name="connsiteY3" fmla="*/ 0 h 164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26" h="1644535">
                <a:moveTo>
                  <a:pt x="0" y="0"/>
                </a:moveTo>
                <a:lnTo>
                  <a:pt x="99804" y="1644535"/>
                </a:lnTo>
                <a:lnTo>
                  <a:pt x="2714626" y="1644535"/>
                </a:lnTo>
                <a:lnTo>
                  <a:pt x="2714626" y="0"/>
                </a:lnTo>
                <a:close/>
              </a:path>
            </a:pathLst>
          </a:cu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4DA3BAA-7369-F1EA-1B0E-7C5FAC959AA5}"/>
              </a:ext>
            </a:extLst>
          </p:cNvPr>
          <p:cNvSpPr txBox="1"/>
          <p:nvPr userDrawn="1"/>
        </p:nvSpPr>
        <p:spPr>
          <a:xfrm>
            <a:off x="11284383" y="6363686"/>
            <a:ext cx="331617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3BFBD95-3BD6-BF1F-3DEB-C959EDD28E6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BEF0709-96C8-E955-7E82-F9410A7DBA32}"/>
              </a:ext>
            </a:extLst>
          </p:cNvPr>
          <p:cNvSpPr txBox="1"/>
          <p:nvPr userDrawn="1"/>
        </p:nvSpPr>
        <p:spPr>
          <a:xfrm>
            <a:off x="8173894" y="4807535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Teléfono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48C0FBA-7548-C328-630E-B9B840A163F7}"/>
              </a:ext>
            </a:extLst>
          </p:cNvPr>
          <p:cNvSpPr txBox="1"/>
          <p:nvPr userDrawn="1"/>
        </p:nvSpPr>
        <p:spPr>
          <a:xfrm>
            <a:off x="8173895" y="5161030"/>
            <a:ext cx="1640605" cy="239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+34 606 124 196</a:t>
            </a: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+34 </a:t>
            </a: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93 520 17 00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70000"/>
                </a:schemeClr>
              </a:solidFill>
              <a:effectLst/>
              <a:uLnTx/>
              <a:uFillTx/>
              <a:latin typeface="Arial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627B788-D8C5-507F-30AA-65BA3D79C219}"/>
              </a:ext>
            </a:extLst>
          </p:cNvPr>
          <p:cNvSpPr txBox="1"/>
          <p:nvPr userDrawn="1"/>
        </p:nvSpPr>
        <p:spPr>
          <a:xfrm>
            <a:off x="8173894" y="3537598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Redes Sociales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C317DE0-FDC3-B42C-BC75-5DA236AB9BC7}"/>
              </a:ext>
            </a:extLst>
          </p:cNvPr>
          <p:cNvSpPr txBox="1"/>
          <p:nvPr userDrawn="1"/>
        </p:nvSpPr>
        <p:spPr>
          <a:xfrm>
            <a:off x="5108867" y="4807535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Email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7856DCB-73D5-EEC8-54A6-C8C2A7E55B02}"/>
              </a:ext>
            </a:extLst>
          </p:cNvPr>
          <p:cNvSpPr txBox="1"/>
          <p:nvPr userDrawn="1"/>
        </p:nvSpPr>
        <p:spPr>
          <a:xfrm>
            <a:off x="5108869" y="5159413"/>
            <a:ext cx="1872090" cy="239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dbeti@cegos.es</a:t>
            </a:r>
          </a:p>
        </p:txBody>
      </p:sp>
      <p:grpSp>
        <p:nvGrpSpPr>
          <p:cNvPr id="17" name="Group 51">
            <a:extLst>
              <a:ext uri="{FF2B5EF4-FFF2-40B4-BE49-F238E27FC236}">
                <a16:creationId xmlns:a16="http://schemas.microsoft.com/office/drawing/2014/main" id="{D321F6E5-BE67-B488-AE3D-42E7F6146F37}"/>
              </a:ext>
            </a:extLst>
          </p:cNvPr>
          <p:cNvGrpSpPr/>
          <p:nvPr userDrawn="1"/>
        </p:nvGrpSpPr>
        <p:grpSpPr>
          <a:xfrm>
            <a:off x="8173891" y="4038601"/>
            <a:ext cx="1975393" cy="279400"/>
            <a:chOff x="5269667" y="4883790"/>
            <a:chExt cx="1077487" cy="152400"/>
          </a:xfrm>
          <a:solidFill>
            <a:schemeClr val="bg1">
              <a:alpha val="80000"/>
            </a:schemeClr>
          </a:solidFill>
        </p:grpSpPr>
        <p:pic>
          <p:nvPicPr>
            <p:cNvPr id="18" name="Graphique 5">
              <a:hlinkClick r:id="rId7"/>
              <a:extLst>
                <a:ext uri="{FF2B5EF4-FFF2-40B4-BE49-F238E27FC236}">
                  <a16:creationId xmlns:a16="http://schemas.microsoft.com/office/drawing/2014/main" id="{75A62CC9-100D-BFA9-2283-E42648AE1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94754" y="4883790"/>
              <a:ext cx="152400" cy="152400"/>
            </a:xfrm>
            <a:prstGeom prst="rect">
              <a:avLst/>
            </a:prstGeom>
          </p:spPr>
        </p:pic>
        <p:pic>
          <p:nvPicPr>
            <p:cNvPr id="19" name="Graphique 7">
              <a:hlinkClick r:id="rId10"/>
              <a:extLst>
                <a:ext uri="{FF2B5EF4-FFF2-40B4-BE49-F238E27FC236}">
                  <a16:creationId xmlns:a16="http://schemas.microsoft.com/office/drawing/2014/main" id="{30FE6A7A-CE28-04E7-E211-24F0456F1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69667" y="4883790"/>
              <a:ext cx="152400" cy="152400"/>
            </a:xfrm>
            <a:prstGeom prst="rect">
              <a:avLst/>
            </a:prstGeom>
          </p:spPr>
        </p:pic>
        <p:pic>
          <p:nvPicPr>
            <p:cNvPr id="20" name="Graphique 9">
              <a:hlinkClick r:id="rId13"/>
              <a:extLst>
                <a:ext uri="{FF2B5EF4-FFF2-40B4-BE49-F238E27FC236}">
                  <a16:creationId xmlns:a16="http://schemas.microsoft.com/office/drawing/2014/main" id="{7DFB0677-5CEC-6D1A-FFD0-BEF3843B0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78029" y="4883790"/>
              <a:ext cx="152400" cy="152400"/>
            </a:xfrm>
            <a:prstGeom prst="rect">
              <a:avLst/>
            </a:prstGeom>
          </p:spPr>
        </p:pic>
        <p:pic>
          <p:nvPicPr>
            <p:cNvPr id="21" name="Graphique 11">
              <a:hlinkClick r:id="rId16"/>
              <a:extLst>
                <a:ext uri="{FF2B5EF4-FFF2-40B4-BE49-F238E27FC236}">
                  <a16:creationId xmlns:a16="http://schemas.microsoft.com/office/drawing/2014/main" id="{BB68B140-B388-12F0-3F43-800BFC92D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886391" y="4883790"/>
              <a:ext cx="152400" cy="152400"/>
            </a:xfrm>
            <a:prstGeom prst="rect">
              <a:avLst/>
            </a:prstGeom>
          </p:spPr>
        </p:pic>
      </p:grpSp>
      <p:sp>
        <p:nvSpPr>
          <p:cNvPr id="24" name="Titre 94">
            <a:extLst>
              <a:ext uri="{FF2B5EF4-FFF2-40B4-BE49-F238E27FC236}">
                <a16:creationId xmlns:a16="http://schemas.microsoft.com/office/drawing/2014/main" id="{21801847-1542-75BB-76A7-BA588E3D4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12" y="3587099"/>
            <a:ext cx="3457361" cy="110799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old"/>
                <a:ea typeface="+mn-ea"/>
                <a:cs typeface="Times New Roman" panose="02020603050405020304" pitchFamily="18" charset="0"/>
              </a:rPr>
              <a:t>Contáctanos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6" name="Espace réservé du texte 64">
            <a:extLst>
              <a:ext uri="{FF2B5EF4-FFF2-40B4-BE49-F238E27FC236}">
                <a16:creationId xmlns:a16="http://schemas.microsoft.com/office/drawing/2014/main" id="{B76E2B24-9C35-64AB-2400-DB8D7AA0D9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47187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45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act">
    <p:bg>
      <p:bgPr>
        <a:solidFill>
          <a:srgbClr val="876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604D006-319C-1DC7-3442-B43333800F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6154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D67DF15-667D-C915-F888-9923202B999F}"/>
              </a:ext>
            </a:extLst>
          </p:cNvPr>
          <p:cNvSpPr txBox="1"/>
          <p:nvPr userDrawn="1"/>
        </p:nvSpPr>
        <p:spPr>
          <a:xfrm>
            <a:off x="5108867" y="3537598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Dirección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1CD9AE-6A6C-06A2-C7C5-779549FDC469}"/>
              </a:ext>
            </a:extLst>
          </p:cNvPr>
          <p:cNvSpPr txBox="1"/>
          <p:nvPr userDrawn="1"/>
        </p:nvSpPr>
        <p:spPr>
          <a:xfrm>
            <a:off x="5108869" y="3891093"/>
            <a:ext cx="2440704" cy="5580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Numancia 187 Planta 7ª 08034 Barcelona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70000"/>
                </a:schemeClr>
              </a:solidFill>
              <a:effectLst/>
              <a:uLnTx/>
              <a:uFillTx/>
              <a:latin typeface="Arial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46F63AD5-149A-97F1-DD65-8EA5F9F4ED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9298" r="964"/>
          <a:stretch/>
        </p:blipFill>
        <p:spPr>
          <a:xfrm rot="16200000">
            <a:off x="8422042" y="5273629"/>
            <a:ext cx="1041400" cy="2127342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91A9EAA4-CF4F-070B-5907-479D8B55E6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157"/>
          <a:stretch>
            <a:fillRect/>
          </a:stretch>
        </p:blipFill>
        <p:spPr>
          <a:xfrm rot="21391624" flipH="1">
            <a:off x="9529677" y="1701321"/>
            <a:ext cx="2714626" cy="1644535"/>
          </a:xfrm>
          <a:custGeom>
            <a:avLst/>
            <a:gdLst>
              <a:gd name="connsiteX0" fmla="*/ 0 w 2714626"/>
              <a:gd name="connsiteY0" fmla="*/ 0 h 1644535"/>
              <a:gd name="connsiteX1" fmla="*/ 99804 w 2714626"/>
              <a:gd name="connsiteY1" fmla="*/ 1644535 h 1644535"/>
              <a:gd name="connsiteX2" fmla="*/ 2714626 w 2714626"/>
              <a:gd name="connsiteY2" fmla="*/ 1644535 h 1644535"/>
              <a:gd name="connsiteX3" fmla="*/ 2714626 w 2714626"/>
              <a:gd name="connsiteY3" fmla="*/ 0 h 164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26" h="1644535">
                <a:moveTo>
                  <a:pt x="0" y="0"/>
                </a:moveTo>
                <a:lnTo>
                  <a:pt x="99804" y="1644535"/>
                </a:lnTo>
                <a:lnTo>
                  <a:pt x="2714626" y="1644535"/>
                </a:lnTo>
                <a:lnTo>
                  <a:pt x="2714626" y="0"/>
                </a:lnTo>
                <a:close/>
              </a:path>
            </a:pathLst>
          </a:cu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4DA3BAA-7369-F1EA-1B0E-7C5FAC959AA5}"/>
              </a:ext>
            </a:extLst>
          </p:cNvPr>
          <p:cNvSpPr txBox="1"/>
          <p:nvPr userDrawn="1"/>
        </p:nvSpPr>
        <p:spPr>
          <a:xfrm>
            <a:off x="11284383" y="6363686"/>
            <a:ext cx="331617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3BFBD95-3BD6-BF1F-3DEB-C959EDD28E6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BEF0709-96C8-E955-7E82-F9410A7DBA32}"/>
              </a:ext>
            </a:extLst>
          </p:cNvPr>
          <p:cNvSpPr txBox="1"/>
          <p:nvPr userDrawn="1"/>
        </p:nvSpPr>
        <p:spPr>
          <a:xfrm>
            <a:off x="8173894" y="4807535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Teléfono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48C0FBA-7548-C328-630E-B9B840A163F7}"/>
              </a:ext>
            </a:extLst>
          </p:cNvPr>
          <p:cNvSpPr txBox="1"/>
          <p:nvPr userDrawn="1"/>
        </p:nvSpPr>
        <p:spPr>
          <a:xfrm>
            <a:off x="8173895" y="5161030"/>
            <a:ext cx="1640605" cy="239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+34 606 124 196</a:t>
            </a: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+34 </a:t>
            </a: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93 520 17 00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70000"/>
                </a:schemeClr>
              </a:solidFill>
              <a:effectLst/>
              <a:uLnTx/>
              <a:uFillTx/>
              <a:latin typeface="Arial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627B788-D8C5-507F-30AA-65BA3D79C219}"/>
              </a:ext>
            </a:extLst>
          </p:cNvPr>
          <p:cNvSpPr txBox="1"/>
          <p:nvPr userDrawn="1"/>
        </p:nvSpPr>
        <p:spPr>
          <a:xfrm>
            <a:off x="8173894" y="3537598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Redes Sociales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C317DE0-FDC3-B42C-BC75-5DA236AB9BC7}"/>
              </a:ext>
            </a:extLst>
          </p:cNvPr>
          <p:cNvSpPr txBox="1"/>
          <p:nvPr userDrawn="1"/>
        </p:nvSpPr>
        <p:spPr>
          <a:xfrm>
            <a:off x="5108867" y="4807535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Email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7856DCB-73D5-EEC8-54A6-C8C2A7E55B02}"/>
              </a:ext>
            </a:extLst>
          </p:cNvPr>
          <p:cNvSpPr txBox="1"/>
          <p:nvPr userDrawn="1"/>
        </p:nvSpPr>
        <p:spPr>
          <a:xfrm>
            <a:off x="5108869" y="5159413"/>
            <a:ext cx="1872090" cy="239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dbeti@cegos.es</a:t>
            </a:r>
          </a:p>
        </p:txBody>
      </p:sp>
      <p:grpSp>
        <p:nvGrpSpPr>
          <p:cNvPr id="17" name="Group 51">
            <a:extLst>
              <a:ext uri="{FF2B5EF4-FFF2-40B4-BE49-F238E27FC236}">
                <a16:creationId xmlns:a16="http://schemas.microsoft.com/office/drawing/2014/main" id="{D321F6E5-BE67-B488-AE3D-42E7F6146F37}"/>
              </a:ext>
            </a:extLst>
          </p:cNvPr>
          <p:cNvGrpSpPr/>
          <p:nvPr userDrawn="1"/>
        </p:nvGrpSpPr>
        <p:grpSpPr>
          <a:xfrm>
            <a:off x="8173891" y="4038601"/>
            <a:ext cx="1975393" cy="279400"/>
            <a:chOff x="5269667" y="4883790"/>
            <a:chExt cx="1077487" cy="152400"/>
          </a:xfrm>
          <a:solidFill>
            <a:schemeClr val="bg1">
              <a:alpha val="80000"/>
            </a:schemeClr>
          </a:solidFill>
        </p:grpSpPr>
        <p:pic>
          <p:nvPicPr>
            <p:cNvPr id="18" name="Graphique 5">
              <a:hlinkClick r:id="rId7"/>
              <a:extLst>
                <a:ext uri="{FF2B5EF4-FFF2-40B4-BE49-F238E27FC236}">
                  <a16:creationId xmlns:a16="http://schemas.microsoft.com/office/drawing/2014/main" id="{75A62CC9-100D-BFA9-2283-E42648AE1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94754" y="4883790"/>
              <a:ext cx="152400" cy="152400"/>
            </a:xfrm>
            <a:prstGeom prst="rect">
              <a:avLst/>
            </a:prstGeom>
          </p:spPr>
        </p:pic>
        <p:pic>
          <p:nvPicPr>
            <p:cNvPr id="19" name="Graphique 7">
              <a:hlinkClick r:id="rId10"/>
              <a:extLst>
                <a:ext uri="{FF2B5EF4-FFF2-40B4-BE49-F238E27FC236}">
                  <a16:creationId xmlns:a16="http://schemas.microsoft.com/office/drawing/2014/main" id="{30FE6A7A-CE28-04E7-E211-24F0456F1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69667" y="4883790"/>
              <a:ext cx="152400" cy="152400"/>
            </a:xfrm>
            <a:prstGeom prst="rect">
              <a:avLst/>
            </a:prstGeom>
          </p:spPr>
        </p:pic>
        <p:pic>
          <p:nvPicPr>
            <p:cNvPr id="20" name="Graphique 9">
              <a:hlinkClick r:id="rId13"/>
              <a:extLst>
                <a:ext uri="{FF2B5EF4-FFF2-40B4-BE49-F238E27FC236}">
                  <a16:creationId xmlns:a16="http://schemas.microsoft.com/office/drawing/2014/main" id="{7DFB0677-5CEC-6D1A-FFD0-BEF3843B0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78029" y="4883790"/>
              <a:ext cx="152400" cy="152400"/>
            </a:xfrm>
            <a:prstGeom prst="rect">
              <a:avLst/>
            </a:prstGeom>
          </p:spPr>
        </p:pic>
        <p:pic>
          <p:nvPicPr>
            <p:cNvPr id="21" name="Graphique 11">
              <a:hlinkClick r:id="rId16"/>
              <a:extLst>
                <a:ext uri="{FF2B5EF4-FFF2-40B4-BE49-F238E27FC236}">
                  <a16:creationId xmlns:a16="http://schemas.microsoft.com/office/drawing/2014/main" id="{BB68B140-B388-12F0-3F43-800BFC92D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886391" y="4883790"/>
              <a:ext cx="152400" cy="152400"/>
            </a:xfrm>
            <a:prstGeom prst="rect">
              <a:avLst/>
            </a:prstGeom>
          </p:spPr>
        </p:pic>
      </p:grpSp>
      <p:sp>
        <p:nvSpPr>
          <p:cNvPr id="24" name="Titre 94">
            <a:extLst>
              <a:ext uri="{FF2B5EF4-FFF2-40B4-BE49-F238E27FC236}">
                <a16:creationId xmlns:a16="http://schemas.microsoft.com/office/drawing/2014/main" id="{21801847-1542-75BB-76A7-BA588E3D4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12" y="3587099"/>
            <a:ext cx="3457361" cy="110799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old"/>
                <a:ea typeface="+mn-ea"/>
                <a:cs typeface="Times New Roman" panose="02020603050405020304" pitchFamily="18" charset="0"/>
              </a:rPr>
              <a:t>Contáctanos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6" name="Espace réservé du texte 64">
            <a:extLst>
              <a:ext uri="{FF2B5EF4-FFF2-40B4-BE49-F238E27FC236}">
                <a16:creationId xmlns:a16="http://schemas.microsoft.com/office/drawing/2014/main" id="{B76E2B24-9C35-64AB-2400-DB8D7AA0D9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47187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52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solidFill>
          <a:srgbClr val="003E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08AF77A-BB2C-39EE-4408-230A0BDF44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6566" y="1092200"/>
            <a:ext cx="1514059" cy="621900"/>
          </a:xfrm>
          <a:prstGeom prst="roundRect">
            <a:avLst>
              <a:gd name="adj" fmla="val 6331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 CLIENTE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1E5FFB92-5A86-3EF7-9193-63BCC2D9C3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698" y="1122396"/>
            <a:ext cx="1809752" cy="61431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35CF261-C76E-FB0F-B4DE-45EFCEBDCF59}"/>
              </a:ext>
            </a:extLst>
          </p:cNvPr>
          <p:cNvCxnSpPr>
            <a:cxnSpLocks/>
          </p:cNvCxnSpPr>
          <p:nvPr userDrawn="1"/>
        </p:nvCxnSpPr>
        <p:spPr>
          <a:xfrm>
            <a:off x="3089275" y="1122396"/>
            <a:ext cx="0" cy="604804"/>
          </a:xfrm>
          <a:prstGeom prst="line">
            <a:avLst/>
          </a:prstGeom>
          <a:ln cap="rnd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9">
            <a:extLst>
              <a:ext uri="{FF2B5EF4-FFF2-40B4-BE49-F238E27FC236}">
                <a16:creationId xmlns:a16="http://schemas.microsoft.com/office/drawing/2014/main" id="{3FB6175F-5029-FCE6-EC1C-3D28420FB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698" y="2668006"/>
            <a:ext cx="4542761" cy="1357894"/>
          </a:xfrm>
        </p:spPr>
        <p:txBody>
          <a:bodyPr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88DB07F7-A283-AE90-68FF-164DFEA69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698" y="4168901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en-US" dirty="0"/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63237260-E902-3AD5-DAAA-A621F55C9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8698" y="4902200"/>
            <a:ext cx="1195200" cy="352800"/>
          </a:xfrm>
          <a:prstGeom prst="roundRect">
            <a:avLst>
              <a:gd name="adj" fmla="val 7971"/>
            </a:avLst>
          </a:prstGeom>
          <a:solidFill>
            <a:schemeClr val="accent4"/>
          </a:solidFill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00/00/0000</a:t>
            </a:r>
            <a:endParaRPr lang="en-US" dirty="0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BF077FC9-1D53-9EFA-CF0A-D98DDDC544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" t="17765" r="14733" b="12468"/>
          <a:stretch/>
        </p:blipFill>
        <p:spPr>
          <a:xfrm>
            <a:off x="5107056" y="0"/>
            <a:ext cx="7084944" cy="6857999"/>
          </a:xfrm>
          <a:prstGeom prst="rect">
            <a:avLst/>
          </a:prstGeom>
        </p:spPr>
      </p:pic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6C3D24EF-0B25-4768-2B4C-BE7A391DAA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8698" y="5635779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ID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625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act">
    <p:bg>
      <p:bgPr>
        <a:solidFill>
          <a:srgbClr val="733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604D006-319C-1DC7-3442-B43333800F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6154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D67DF15-667D-C915-F888-9923202B999F}"/>
              </a:ext>
            </a:extLst>
          </p:cNvPr>
          <p:cNvSpPr txBox="1"/>
          <p:nvPr userDrawn="1"/>
        </p:nvSpPr>
        <p:spPr>
          <a:xfrm>
            <a:off x="5108867" y="3537598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Dirección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1CD9AE-6A6C-06A2-C7C5-779549FDC469}"/>
              </a:ext>
            </a:extLst>
          </p:cNvPr>
          <p:cNvSpPr txBox="1"/>
          <p:nvPr userDrawn="1"/>
        </p:nvSpPr>
        <p:spPr>
          <a:xfrm>
            <a:off x="5108869" y="3891093"/>
            <a:ext cx="2440704" cy="5580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Numancia 187 Planta 7ª 08034 Barcelona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70000"/>
                </a:schemeClr>
              </a:solidFill>
              <a:effectLst/>
              <a:uLnTx/>
              <a:uFillTx/>
              <a:latin typeface="Arial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46F63AD5-149A-97F1-DD65-8EA5F9F4ED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9298" r="964"/>
          <a:stretch/>
        </p:blipFill>
        <p:spPr>
          <a:xfrm rot="16200000">
            <a:off x="8422042" y="5273629"/>
            <a:ext cx="1041400" cy="2127342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91A9EAA4-CF4F-070B-5907-479D8B55E6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157"/>
          <a:stretch>
            <a:fillRect/>
          </a:stretch>
        </p:blipFill>
        <p:spPr>
          <a:xfrm rot="21391624" flipH="1">
            <a:off x="9529677" y="1701321"/>
            <a:ext cx="2714626" cy="1644535"/>
          </a:xfrm>
          <a:custGeom>
            <a:avLst/>
            <a:gdLst>
              <a:gd name="connsiteX0" fmla="*/ 0 w 2714626"/>
              <a:gd name="connsiteY0" fmla="*/ 0 h 1644535"/>
              <a:gd name="connsiteX1" fmla="*/ 99804 w 2714626"/>
              <a:gd name="connsiteY1" fmla="*/ 1644535 h 1644535"/>
              <a:gd name="connsiteX2" fmla="*/ 2714626 w 2714626"/>
              <a:gd name="connsiteY2" fmla="*/ 1644535 h 1644535"/>
              <a:gd name="connsiteX3" fmla="*/ 2714626 w 2714626"/>
              <a:gd name="connsiteY3" fmla="*/ 0 h 164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26" h="1644535">
                <a:moveTo>
                  <a:pt x="0" y="0"/>
                </a:moveTo>
                <a:lnTo>
                  <a:pt x="99804" y="1644535"/>
                </a:lnTo>
                <a:lnTo>
                  <a:pt x="2714626" y="1644535"/>
                </a:lnTo>
                <a:lnTo>
                  <a:pt x="2714626" y="0"/>
                </a:lnTo>
                <a:close/>
              </a:path>
            </a:pathLst>
          </a:cu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4DA3BAA-7369-F1EA-1B0E-7C5FAC959AA5}"/>
              </a:ext>
            </a:extLst>
          </p:cNvPr>
          <p:cNvSpPr txBox="1"/>
          <p:nvPr userDrawn="1"/>
        </p:nvSpPr>
        <p:spPr>
          <a:xfrm>
            <a:off x="11284383" y="6363686"/>
            <a:ext cx="331617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3BFBD95-3BD6-BF1F-3DEB-C959EDD28E6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BEF0709-96C8-E955-7E82-F9410A7DBA32}"/>
              </a:ext>
            </a:extLst>
          </p:cNvPr>
          <p:cNvSpPr txBox="1"/>
          <p:nvPr userDrawn="1"/>
        </p:nvSpPr>
        <p:spPr>
          <a:xfrm>
            <a:off x="8173894" y="4807535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Teléfono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48C0FBA-7548-C328-630E-B9B840A163F7}"/>
              </a:ext>
            </a:extLst>
          </p:cNvPr>
          <p:cNvSpPr txBox="1"/>
          <p:nvPr userDrawn="1"/>
        </p:nvSpPr>
        <p:spPr>
          <a:xfrm>
            <a:off x="8173895" y="5161030"/>
            <a:ext cx="1640605" cy="239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+34 606 124 196</a:t>
            </a: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+34 </a:t>
            </a: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93 520 17 00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70000"/>
                </a:schemeClr>
              </a:solidFill>
              <a:effectLst/>
              <a:uLnTx/>
              <a:uFillTx/>
              <a:latin typeface="Arial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627B788-D8C5-507F-30AA-65BA3D79C219}"/>
              </a:ext>
            </a:extLst>
          </p:cNvPr>
          <p:cNvSpPr txBox="1"/>
          <p:nvPr userDrawn="1"/>
        </p:nvSpPr>
        <p:spPr>
          <a:xfrm>
            <a:off x="8173894" y="3537598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Redes Sociales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C317DE0-FDC3-B42C-BC75-5DA236AB9BC7}"/>
              </a:ext>
            </a:extLst>
          </p:cNvPr>
          <p:cNvSpPr txBox="1"/>
          <p:nvPr userDrawn="1"/>
        </p:nvSpPr>
        <p:spPr>
          <a:xfrm>
            <a:off x="5108867" y="4807535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Email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7856DCB-73D5-EEC8-54A6-C8C2A7E55B02}"/>
              </a:ext>
            </a:extLst>
          </p:cNvPr>
          <p:cNvSpPr txBox="1"/>
          <p:nvPr userDrawn="1"/>
        </p:nvSpPr>
        <p:spPr>
          <a:xfrm>
            <a:off x="5108869" y="5159413"/>
            <a:ext cx="1872090" cy="239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dbeti@cegos.es</a:t>
            </a:r>
          </a:p>
        </p:txBody>
      </p:sp>
      <p:grpSp>
        <p:nvGrpSpPr>
          <p:cNvPr id="17" name="Group 51">
            <a:extLst>
              <a:ext uri="{FF2B5EF4-FFF2-40B4-BE49-F238E27FC236}">
                <a16:creationId xmlns:a16="http://schemas.microsoft.com/office/drawing/2014/main" id="{D321F6E5-BE67-B488-AE3D-42E7F6146F37}"/>
              </a:ext>
            </a:extLst>
          </p:cNvPr>
          <p:cNvGrpSpPr/>
          <p:nvPr userDrawn="1"/>
        </p:nvGrpSpPr>
        <p:grpSpPr>
          <a:xfrm>
            <a:off x="8173891" y="4038601"/>
            <a:ext cx="1975393" cy="279400"/>
            <a:chOff x="5269667" y="4883790"/>
            <a:chExt cx="1077487" cy="152400"/>
          </a:xfrm>
          <a:solidFill>
            <a:schemeClr val="bg1">
              <a:alpha val="80000"/>
            </a:schemeClr>
          </a:solidFill>
        </p:grpSpPr>
        <p:pic>
          <p:nvPicPr>
            <p:cNvPr id="18" name="Graphique 5">
              <a:hlinkClick r:id="rId7"/>
              <a:extLst>
                <a:ext uri="{FF2B5EF4-FFF2-40B4-BE49-F238E27FC236}">
                  <a16:creationId xmlns:a16="http://schemas.microsoft.com/office/drawing/2014/main" id="{75A62CC9-100D-BFA9-2283-E42648AE1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94754" y="4883790"/>
              <a:ext cx="152400" cy="152400"/>
            </a:xfrm>
            <a:prstGeom prst="rect">
              <a:avLst/>
            </a:prstGeom>
          </p:spPr>
        </p:pic>
        <p:pic>
          <p:nvPicPr>
            <p:cNvPr id="19" name="Graphique 7">
              <a:hlinkClick r:id="rId10"/>
              <a:extLst>
                <a:ext uri="{FF2B5EF4-FFF2-40B4-BE49-F238E27FC236}">
                  <a16:creationId xmlns:a16="http://schemas.microsoft.com/office/drawing/2014/main" id="{30FE6A7A-CE28-04E7-E211-24F0456F1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69667" y="4883790"/>
              <a:ext cx="152400" cy="152400"/>
            </a:xfrm>
            <a:prstGeom prst="rect">
              <a:avLst/>
            </a:prstGeom>
          </p:spPr>
        </p:pic>
        <p:pic>
          <p:nvPicPr>
            <p:cNvPr id="20" name="Graphique 9">
              <a:hlinkClick r:id="rId13"/>
              <a:extLst>
                <a:ext uri="{FF2B5EF4-FFF2-40B4-BE49-F238E27FC236}">
                  <a16:creationId xmlns:a16="http://schemas.microsoft.com/office/drawing/2014/main" id="{7DFB0677-5CEC-6D1A-FFD0-BEF3843B0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78029" y="4883790"/>
              <a:ext cx="152400" cy="152400"/>
            </a:xfrm>
            <a:prstGeom prst="rect">
              <a:avLst/>
            </a:prstGeom>
          </p:spPr>
        </p:pic>
        <p:pic>
          <p:nvPicPr>
            <p:cNvPr id="21" name="Graphique 11">
              <a:hlinkClick r:id="rId16"/>
              <a:extLst>
                <a:ext uri="{FF2B5EF4-FFF2-40B4-BE49-F238E27FC236}">
                  <a16:creationId xmlns:a16="http://schemas.microsoft.com/office/drawing/2014/main" id="{BB68B140-B388-12F0-3F43-800BFC92D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886391" y="4883790"/>
              <a:ext cx="152400" cy="152400"/>
            </a:xfrm>
            <a:prstGeom prst="rect">
              <a:avLst/>
            </a:prstGeom>
          </p:spPr>
        </p:pic>
      </p:grpSp>
      <p:sp>
        <p:nvSpPr>
          <p:cNvPr id="24" name="Titre 94">
            <a:extLst>
              <a:ext uri="{FF2B5EF4-FFF2-40B4-BE49-F238E27FC236}">
                <a16:creationId xmlns:a16="http://schemas.microsoft.com/office/drawing/2014/main" id="{21801847-1542-75BB-76A7-BA588E3D4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12" y="3587099"/>
            <a:ext cx="3457361" cy="110799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old"/>
                <a:ea typeface="+mn-ea"/>
                <a:cs typeface="Times New Roman" panose="02020603050405020304" pitchFamily="18" charset="0"/>
              </a:rPr>
              <a:t>Contáctanos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6" name="Espace réservé du texte 64">
            <a:extLst>
              <a:ext uri="{FF2B5EF4-FFF2-40B4-BE49-F238E27FC236}">
                <a16:creationId xmlns:a16="http://schemas.microsoft.com/office/drawing/2014/main" id="{B76E2B24-9C35-64AB-2400-DB8D7AA0D9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47187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56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act">
    <p:bg>
      <p:bgPr>
        <a:solidFill>
          <a:srgbClr val="003E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604D006-319C-1DC7-3442-B43333800F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6154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D67DF15-667D-C915-F888-9923202B999F}"/>
              </a:ext>
            </a:extLst>
          </p:cNvPr>
          <p:cNvSpPr txBox="1"/>
          <p:nvPr userDrawn="1"/>
        </p:nvSpPr>
        <p:spPr>
          <a:xfrm>
            <a:off x="5108867" y="3537598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Dirección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1CD9AE-6A6C-06A2-C7C5-779549FDC469}"/>
              </a:ext>
            </a:extLst>
          </p:cNvPr>
          <p:cNvSpPr txBox="1"/>
          <p:nvPr userDrawn="1"/>
        </p:nvSpPr>
        <p:spPr>
          <a:xfrm>
            <a:off x="5108869" y="3891093"/>
            <a:ext cx="2440704" cy="5580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Numancia 187 Planta 7ª 08034 Barcelona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70000"/>
                </a:schemeClr>
              </a:solidFill>
              <a:effectLst/>
              <a:uLnTx/>
              <a:uFillTx/>
              <a:latin typeface="Arial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46F63AD5-149A-97F1-DD65-8EA5F9F4ED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9298" r="964"/>
          <a:stretch/>
        </p:blipFill>
        <p:spPr>
          <a:xfrm rot="16200000">
            <a:off x="8422042" y="5273629"/>
            <a:ext cx="1041400" cy="2127342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91A9EAA4-CF4F-070B-5907-479D8B55E6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157"/>
          <a:stretch>
            <a:fillRect/>
          </a:stretch>
        </p:blipFill>
        <p:spPr>
          <a:xfrm rot="21391624" flipH="1">
            <a:off x="9529677" y="1701321"/>
            <a:ext cx="2714626" cy="1644535"/>
          </a:xfrm>
          <a:custGeom>
            <a:avLst/>
            <a:gdLst>
              <a:gd name="connsiteX0" fmla="*/ 0 w 2714626"/>
              <a:gd name="connsiteY0" fmla="*/ 0 h 1644535"/>
              <a:gd name="connsiteX1" fmla="*/ 99804 w 2714626"/>
              <a:gd name="connsiteY1" fmla="*/ 1644535 h 1644535"/>
              <a:gd name="connsiteX2" fmla="*/ 2714626 w 2714626"/>
              <a:gd name="connsiteY2" fmla="*/ 1644535 h 1644535"/>
              <a:gd name="connsiteX3" fmla="*/ 2714626 w 2714626"/>
              <a:gd name="connsiteY3" fmla="*/ 0 h 164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26" h="1644535">
                <a:moveTo>
                  <a:pt x="0" y="0"/>
                </a:moveTo>
                <a:lnTo>
                  <a:pt x="99804" y="1644535"/>
                </a:lnTo>
                <a:lnTo>
                  <a:pt x="2714626" y="1644535"/>
                </a:lnTo>
                <a:lnTo>
                  <a:pt x="2714626" y="0"/>
                </a:lnTo>
                <a:close/>
              </a:path>
            </a:pathLst>
          </a:cu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4DA3BAA-7369-F1EA-1B0E-7C5FAC959AA5}"/>
              </a:ext>
            </a:extLst>
          </p:cNvPr>
          <p:cNvSpPr txBox="1"/>
          <p:nvPr userDrawn="1"/>
        </p:nvSpPr>
        <p:spPr>
          <a:xfrm>
            <a:off x="11284383" y="6363686"/>
            <a:ext cx="331617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3BFBD95-3BD6-BF1F-3DEB-C959EDD28E6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BEF0709-96C8-E955-7E82-F9410A7DBA32}"/>
              </a:ext>
            </a:extLst>
          </p:cNvPr>
          <p:cNvSpPr txBox="1"/>
          <p:nvPr userDrawn="1"/>
        </p:nvSpPr>
        <p:spPr>
          <a:xfrm>
            <a:off x="8173894" y="4807535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Teléfono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48C0FBA-7548-C328-630E-B9B840A163F7}"/>
              </a:ext>
            </a:extLst>
          </p:cNvPr>
          <p:cNvSpPr txBox="1"/>
          <p:nvPr userDrawn="1"/>
        </p:nvSpPr>
        <p:spPr>
          <a:xfrm>
            <a:off x="8173895" y="5161030"/>
            <a:ext cx="1640605" cy="239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+34 606 124 196</a:t>
            </a: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+34 </a:t>
            </a: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93 520 17 00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70000"/>
                </a:schemeClr>
              </a:solidFill>
              <a:effectLst/>
              <a:uLnTx/>
              <a:uFillTx/>
              <a:latin typeface="Arial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627B788-D8C5-507F-30AA-65BA3D79C219}"/>
              </a:ext>
            </a:extLst>
          </p:cNvPr>
          <p:cNvSpPr txBox="1"/>
          <p:nvPr userDrawn="1"/>
        </p:nvSpPr>
        <p:spPr>
          <a:xfrm>
            <a:off x="8173894" y="3537598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Redes Sociales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C317DE0-FDC3-B42C-BC75-5DA236AB9BC7}"/>
              </a:ext>
            </a:extLst>
          </p:cNvPr>
          <p:cNvSpPr txBox="1"/>
          <p:nvPr userDrawn="1"/>
        </p:nvSpPr>
        <p:spPr>
          <a:xfrm>
            <a:off x="5108867" y="4807535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Email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7856DCB-73D5-EEC8-54A6-C8C2A7E55B02}"/>
              </a:ext>
            </a:extLst>
          </p:cNvPr>
          <p:cNvSpPr txBox="1"/>
          <p:nvPr userDrawn="1"/>
        </p:nvSpPr>
        <p:spPr>
          <a:xfrm>
            <a:off x="5108869" y="5159413"/>
            <a:ext cx="1872090" cy="239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dbeti@cegos.es</a:t>
            </a:r>
          </a:p>
        </p:txBody>
      </p:sp>
      <p:grpSp>
        <p:nvGrpSpPr>
          <p:cNvPr id="17" name="Group 51">
            <a:extLst>
              <a:ext uri="{FF2B5EF4-FFF2-40B4-BE49-F238E27FC236}">
                <a16:creationId xmlns:a16="http://schemas.microsoft.com/office/drawing/2014/main" id="{D321F6E5-BE67-B488-AE3D-42E7F6146F37}"/>
              </a:ext>
            </a:extLst>
          </p:cNvPr>
          <p:cNvGrpSpPr/>
          <p:nvPr userDrawn="1"/>
        </p:nvGrpSpPr>
        <p:grpSpPr>
          <a:xfrm>
            <a:off x="8173891" y="4038601"/>
            <a:ext cx="1975393" cy="279400"/>
            <a:chOff x="5269667" y="4883790"/>
            <a:chExt cx="1077487" cy="152400"/>
          </a:xfrm>
          <a:solidFill>
            <a:schemeClr val="bg1">
              <a:alpha val="80000"/>
            </a:schemeClr>
          </a:solidFill>
        </p:grpSpPr>
        <p:pic>
          <p:nvPicPr>
            <p:cNvPr id="18" name="Graphique 5">
              <a:hlinkClick r:id="rId7"/>
              <a:extLst>
                <a:ext uri="{FF2B5EF4-FFF2-40B4-BE49-F238E27FC236}">
                  <a16:creationId xmlns:a16="http://schemas.microsoft.com/office/drawing/2014/main" id="{75A62CC9-100D-BFA9-2283-E42648AE1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94754" y="4883790"/>
              <a:ext cx="152400" cy="152400"/>
            </a:xfrm>
            <a:prstGeom prst="rect">
              <a:avLst/>
            </a:prstGeom>
          </p:spPr>
        </p:pic>
        <p:pic>
          <p:nvPicPr>
            <p:cNvPr id="19" name="Graphique 7">
              <a:hlinkClick r:id="rId10"/>
              <a:extLst>
                <a:ext uri="{FF2B5EF4-FFF2-40B4-BE49-F238E27FC236}">
                  <a16:creationId xmlns:a16="http://schemas.microsoft.com/office/drawing/2014/main" id="{30FE6A7A-CE28-04E7-E211-24F0456F1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69667" y="4883790"/>
              <a:ext cx="152400" cy="152400"/>
            </a:xfrm>
            <a:prstGeom prst="rect">
              <a:avLst/>
            </a:prstGeom>
          </p:spPr>
        </p:pic>
        <p:pic>
          <p:nvPicPr>
            <p:cNvPr id="20" name="Graphique 9">
              <a:hlinkClick r:id="rId13"/>
              <a:extLst>
                <a:ext uri="{FF2B5EF4-FFF2-40B4-BE49-F238E27FC236}">
                  <a16:creationId xmlns:a16="http://schemas.microsoft.com/office/drawing/2014/main" id="{7DFB0677-5CEC-6D1A-FFD0-BEF3843B0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78029" y="4883790"/>
              <a:ext cx="152400" cy="152400"/>
            </a:xfrm>
            <a:prstGeom prst="rect">
              <a:avLst/>
            </a:prstGeom>
          </p:spPr>
        </p:pic>
        <p:pic>
          <p:nvPicPr>
            <p:cNvPr id="21" name="Graphique 11">
              <a:hlinkClick r:id="rId16"/>
              <a:extLst>
                <a:ext uri="{FF2B5EF4-FFF2-40B4-BE49-F238E27FC236}">
                  <a16:creationId xmlns:a16="http://schemas.microsoft.com/office/drawing/2014/main" id="{BB68B140-B388-12F0-3F43-800BFC92D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886391" y="4883790"/>
              <a:ext cx="152400" cy="152400"/>
            </a:xfrm>
            <a:prstGeom prst="rect">
              <a:avLst/>
            </a:prstGeom>
          </p:spPr>
        </p:pic>
      </p:grpSp>
      <p:sp>
        <p:nvSpPr>
          <p:cNvPr id="24" name="Titre 94">
            <a:extLst>
              <a:ext uri="{FF2B5EF4-FFF2-40B4-BE49-F238E27FC236}">
                <a16:creationId xmlns:a16="http://schemas.microsoft.com/office/drawing/2014/main" id="{21801847-1542-75BB-76A7-BA588E3D4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12" y="3587099"/>
            <a:ext cx="3457361" cy="110799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old"/>
                <a:ea typeface="+mn-ea"/>
                <a:cs typeface="Times New Roman" panose="02020603050405020304" pitchFamily="18" charset="0"/>
              </a:rPr>
              <a:t>Contáctanos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6" name="Espace réservé du texte 64">
            <a:extLst>
              <a:ext uri="{FF2B5EF4-FFF2-40B4-BE49-F238E27FC236}">
                <a16:creationId xmlns:a16="http://schemas.microsoft.com/office/drawing/2014/main" id="{B76E2B24-9C35-64AB-2400-DB8D7AA0D9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47187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8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act">
    <p:bg>
      <p:bgPr>
        <a:solidFill>
          <a:srgbClr val="3854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604D006-319C-1DC7-3442-B43333800F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6154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D67DF15-667D-C915-F888-9923202B999F}"/>
              </a:ext>
            </a:extLst>
          </p:cNvPr>
          <p:cNvSpPr txBox="1"/>
          <p:nvPr userDrawn="1"/>
        </p:nvSpPr>
        <p:spPr>
          <a:xfrm>
            <a:off x="5108867" y="3537598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Dirección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1CD9AE-6A6C-06A2-C7C5-779549FDC469}"/>
              </a:ext>
            </a:extLst>
          </p:cNvPr>
          <p:cNvSpPr txBox="1"/>
          <p:nvPr userDrawn="1"/>
        </p:nvSpPr>
        <p:spPr>
          <a:xfrm>
            <a:off x="5108869" y="3891093"/>
            <a:ext cx="2440704" cy="5580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Numancia 187 Planta 7ª 08034 Barcelona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70000"/>
                </a:schemeClr>
              </a:solidFill>
              <a:effectLst/>
              <a:uLnTx/>
              <a:uFillTx/>
              <a:latin typeface="Arial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46F63AD5-149A-97F1-DD65-8EA5F9F4ED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9298" r="964"/>
          <a:stretch/>
        </p:blipFill>
        <p:spPr>
          <a:xfrm rot="16200000">
            <a:off x="8422042" y="5273629"/>
            <a:ext cx="1041400" cy="2127342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91A9EAA4-CF4F-070B-5907-479D8B55E6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157"/>
          <a:stretch>
            <a:fillRect/>
          </a:stretch>
        </p:blipFill>
        <p:spPr>
          <a:xfrm rot="21391624" flipH="1">
            <a:off x="9529677" y="1701321"/>
            <a:ext cx="2714626" cy="1644535"/>
          </a:xfrm>
          <a:custGeom>
            <a:avLst/>
            <a:gdLst>
              <a:gd name="connsiteX0" fmla="*/ 0 w 2714626"/>
              <a:gd name="connsiteY0" fmla="*/ 0 h 1644535"/>
              <a:gd name="connsiteX1" fmla="*/ 99804 w 2714626"/>
              <a:gd name="connsiteY1" fmla="*/ 1644535 h 1644535"/>
              <a:gd name="connsiteX2" fmla="*/ 2714626 w 2714626"/>
              <a:gd name="connsiteY2" fmla="*/ 1644535 h 1644535"/>
              <a:gd name="connsiteX3" fmla="*/ 2714626 w 2714626"/>
              <a:gd name="connsiteY3" fmla="*/ 0 h 164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26" h="1644535">
                <a:moveTo>
                  <a:pt x="0" y="0"/>
                </a:moveTo>
                <a:lnTo>
                  <a:pt x="99804" y="1644535"/>
                </a:lnTo>
                <a:lnTo>
                  <a:pt x="2714626" y="1644535"/>
                </a:lnTo>
                <a:lnTo>
                  <a:pt x="2714626" y="0"/>
                </a:lnTo>
                <a:close/>
              </a:path>
            </a:pathLst>
          </a:cu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4DA3BAA-7369-F1EA-1B0E-7C5FAC959AA5}"/>
              </a:ext>
            </a:extLst>
          </p:cNvPr>
          <p:cNvSpPr txBox="1"/>
          <p:nvPr userDrawn="1"/>
        </p:nvSpPr>
        <p:spPr>
          <a:xfrm>
            <a:off x="11284383" y="6363686"/>
            <a:ext cx="331617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3BFBD95-3BD6-BF1F-3DEB-C959EDD28E6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BEF0709-96C8-E955-7E82-F9410A7DBA32}"/>
              </a:ext>
            </a:extLst>
          </p:cNvPr>
          <p:cNvSpPr txBox="1"/>
          <p:nvPr userDrawn="1"/>
        </p:nvSpPr>
        <p:spPr>
          <a:xfrm>
            <a:off x="8173894" y="4807535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Teléfono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48C0FBA-7548-C328-630E-B9B840A163F7}"/>
              </a:ext>
            </a:extLst>
          </p:cNvPr>
          <p:cNvSpPr txBox="1"/>
          <p:nvPr userDrawn="1"/>
        </p:nvSpPr>
        <p:spPr>
          <a:xfrm>
            <a:off x="8173895" y="5161030"/>
            <a:ext cx="1640605" cy="239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+34 606 124 196</a:t>
            </a: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+34 </a:t>
            </a: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93 520 17 00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70000"/>
                </a:schemeClr>
              </a:solidFill>
              <a:effectLst/>
              <a:uLnTx/>
              <a:uFillTx/>
              <a:latin typeface="Arial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627B788-D8C5-507F-30AA-65BA3D79C219}"/>
              </a:ext>
            </a:extLst>
          </p:cNvPr>
          <p:cNvSpPr txBox="1"/>
          <p:nvPr userDrawn="1"/>
        </p:nvSpPr>
        <p:spPr>
          <a:xfrm>
            <a:off x="8173894" y="3537598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Redes Sociales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C317DE0-FDC3-B42C-BC75-5DA236AB9BC7}"/>
              </a:ext>
            </a:extLst>
          </p:cNvPr>
          <p:cNvSpPr txBox="1"/>
          <p:nvPr userDrawn="1"/>
        </p:nvSpPr>
        <p:spPr>
          <a:xfrm>
            <a:off x="5108867" y="4807535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Email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7856DCB-73D5-EEC8-54A6-C8C2A7E55B02}"/>
              </a:ext>
            </a:extLst>
          </p:cNvPr>
          <p:cNvSpPr txBox="1"/>
          <p:nvPr userDrawn="1"/>
        </p:nvSpPr>
        <p:spPr>
          <a:xfrm>
            <a:off x="5108869" y="5159413"/>
            <a:ext cx="1872090" cy="239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dbeti@cegos.es</a:t>
            </a:r>
          </a:p>
        </p:txBody>
      </p:sp>
      <p:grpSp>
        <p:nvGrpSpPr>
          <p:cNvPr id="17" name="Group 51">
            <a:extLst>
              <a:ext uri="{FF2B5EF4-FFF2-40B4-BE49-F238E27FC236}">
                <a16:creationId xmlns:a16="http://schemas.microsoft.com/office/drawing/2014/main" id="{D321F6E5-BE67-B488-AE3D-42E7F6146F37}"/>
              </a:ext>
            </a:extLst>
          </p:cNvPr>
          <p:cNvGrpSpPr/>
          <p:nvPr userDrawn="1"/>
        </p:nvGrpSpPr>
        <p:grpSpPr>
          <a:xfrm>
            <a:off x="8173891" y="4038601"/>
            <a:ext cx="1975393" cy="279400"/>
            <a:chOff x="5269667" y="4883790"/>
            <a:chExt cx="1077487" cy="152400"/>
          </a:xfrm>
          <a:solidFill>
            <a:schemeClr val="bg1">
              <a:alpha val="80000"/>
            </a:schemeClr>
          </a:solidFill>
        </p:grpSpPr>
        <p:pic>
          <p:nvPicPr>
            <p:cNvPr id="18" name="Graphique 5">
              <a:hlinkClick r:id="rId7"/>
              <a:extLst>
                <a:ext uri="{FF2B5EF4-FFF2-40B4-BE49-F238E27FC236}">
                  <a16:creationId xmlns:a16="http://schemas.microsoft.com/office/drawing/2014/main" id="{75A62CC9-100D-BFA9-2283-E42648AE1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94754" y="4883790"/>
              <a:ext cx="152400" cy="152400"/>
            </a:xfrm>
            <a:prstGeom prst="rect">
              <a:avLst/>
            </a:prstGeom>
          </p:spPr>
        </p:pic>
        <p:pic>
          <p:nvPicPr>
            <p:cNvPr id="19" name="Graphique 7">
              <a:hlinkClick r:id="rId10"/>
              <a:extLst>
                <a:ext uri="{FF2B5EF4-FFF2-40B4-BE49-F238E27FC236}">
                  <a16:creationId xmlns:a16="http://schemas.microsoft.com/office/drawing/2014/main" id="{30FE6A7A-CE28-04E7-E211-24F0456F1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69667" y="4883790"/>
              <a:ext cx="152400" cy="152400"/>
            </a:xfrm>
            <a:prstGeom prst="rect">
              <a:avLst/>
            </a:prstGeom>
          </p:spPr>
        </p:pic>
        <p:pic>
          <p:nvPicPr>
            <p:cNvPr id="20" name="Graphique 9">
              <a:hlinkClick r:id="rId13"/>
              <a:extLst>
                <a:ext uri="{FF2B5EF4-FFF2-40B4-BE49-F238E27FC236}">
                  <a16:creationId xmlns:a16="http://schemas.microsoft.com/office/drawing/2014/main" id="{7DFB0677-5CEC-6D1A-FFD0-BEF3843B0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78029" y="4883790"/>
              <a:ext cx="152400" cy="152400"/>
            </a:xfrm>
            <a:prstGeom prst="rect">
              <a:avLst/>
            </a:prstGeom>
          </p:spPr>
        </p:pic>
        <p:pic>
          <p:nvPicPr>
            <p:cNvPr id="21" name="Graphique 11">
              <a:hlinkClick r:id="rId16"/>
              <a:extLst>
                <a:ext uri="{FF2B5EF4-FFF2-40B4-BE49-F238E27FC236}">
                  <a16:creationId xmlns:a16="http://schemas.microsoft.com/office/drawing/2014/main" id="{BB68B140-B388-12F0-3F43-800BFC92D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886391" y="4883790"/>
              <a:ext cx="152400" cy="152400"/>
            </a:xfrm>
            <a:prstGeom prst="rect">
              <a:avLst/>
            </a:prstGeom>
          </p:spPr>
        </p:pic>
      </p:grpSp>
      <p:sp>
        <p:nvSpPr>
          <p:cNvPr id="24" name="Titre 94">
            <a:extLst>
              <a:ext uri="{FF2B5EF4-FFF2-40B4-BE49-F238E27FC236}">
                <a16:creationId xmlns:a16="http://schemas.microsoft.com/office/drawing/2014/main" id="{21801847-1542-75BB-76A7-BA588E3D4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12" y="3587099"/>
            <a:ext cx="3457361" cy="110799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old"/>
                <a:ea typeface="+mn-ea"/>
                <a:cs typeface="Times New Roman" panose="02020603050405020304" pitchFamily="18" charset="0"/>
              </a:rPr>
              <a:t>Contáctanos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6" name="Espace réservé du texte 64">
            <a:extLst>
              <a:ext uri="{FF2B5EF4-FFF2-40B4-BE49-F238E27FC236}">
                <a16:creationId xmlns:a16="http://schemas.microsoft.com/office/drawing/2014/main" id="{B76E2B24-9C35-64AB-2400-DB8D7AA0D9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47187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29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act">
    <p:bg>
      <p:bgPr>
        <a:solidFill>
          <a:srgbClr val="2D00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604D006-319C-1DC7-3442-B43333800F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6154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D67DF15-667D-C915-F888-9923202B999F}"/>
              </a:ext>
            </a:extLst>
          </p:cNvPr>
          <p:cNvSpPr txBox="1"/>
          <p:nvPr userDrawn="1"/>
        </p:nvSpPr>
        <p:spPr>
          <a:xfrm>
            <a:off x="5108867" y="3537598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Dirección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1CD9AE-6A6C-06A2-C7C5-779549FDC469}"/>
              </a:ext>
            </a:extLst>
          </p:cNvPr>
          <p:cNvSpPr txBox="1"/>
          <p:nvPr userDrawn="1"/>
        </p:nvSpPr>
        <p:spPr>
          <a:xfrm>
            <a:off x="5108869" y="3891093"/>
            <a:ext cx="2440704" cy="5580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Numancia 187 Planta 7ª 08034 Barcelona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70000"/>
                </a:schemeClr>
              </a:solidFill>
              <a:effectLst/>
              <a:uLnTx/>
              <a:uFillTx/>
              <a:latin typeface="Arial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46F63AD5-149A-97F1-DD65-8EA5F9F4ED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9298" r="964"/>
          <a:stretch/>
        </p:blipFill>
        <p:spPr>
          <a:xfrm rot="16200000">
            <a:off x="8422042" y="5273629"/>
            <a:ext cx="1041400" cy="2127342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91A9EAA4-CF4F-070B-5907-479D8B55E6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157"/>
          <a:stretch>
            <a:fillRect/>
          </a:stretch>
        </p:blipFill>
        <p:spPr>
          <a:xfrm rot="21391624" flipH="1">
            <a:off x="9529677" y="1701321"/>
            <a:ext cx="2714626" cy="1644535"/>
          </a:xfrm>
          <a:custGeom>
            <a:avLst/>
            <a:gdLst>
              <a:gd name="connsiteX0" fmla="*/ 0 w 2714626"/>
              <a:gd name="connsiteY0" fmla="*/ 0 h 1644535"/>
              <a:gd name="connsiteX1" fmla="*/ 99804 w 2714626"/>
              <a:gd name="connsiteY1" fmla="*/ 1644535 h 1644535"/>
              <a:gd name="connsiteX2" fmla="*/ 2714626 w 2714626"/>
              <a:gd name="connsiteY2" fmla="*/ 1644535 h 1644535"/>
              <a:gd name="connsiteX3" fmla="*/ 2714626 w 2714626"/>
              <a:gd name="connsiteY3" fmla="*/ 0 h 164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26" h="1644535">
                <a:moveTo>
                  <a:pt x="0" y="0"/>
                </a:moveTo>
                <a:lnTo>
                  <a:pt x="99804" y="1644535"/>
                </a:lnTo>
                <a:lnTo>
                  <a:pt x="2714626" y="1644535"/>
                </a:lnTo>
                <a:lnTo>
                  <a:pt x="2714626" y="0"/>
                </a:lnTo>
                <a:close/>
              </a:path>
            </a:pathLst>
          </a:cu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4DA3BAA-7369-F1EA-1B0E-7C5FAC959AA5}"/>
              </a:ext>
            </a:extLst>
          </p:cNvPr>
          <p:cNvSpPr txBox="1"/>
          <p:nvPr userDrawn="1"/>
        </p:nvSpPr>
        <p:spPr>
          <a:xfrm>
            <a:off x="11284383" y="6363686"/>
            <a:ext cx="331617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3BFBD95-3BD6-BF1F-3DEB-C959EDD28E6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BEF0709-96C8-E955-7E82-F9410A7DBA32}"/>
              </a:ext>
            </a:extLst>
          </p:cNvPr>
          <p:cNvSpPr txBox="1"/>
          <p:nvPr userDrawn="1"/>
        </p:nvSpPr>
        <p:spPr>
          <a:xfrm>
            <a:off x="8173894" y="4807535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Teléfono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48C0FBA-7548-C328-630E-B9B840A163F7}"/>
              </a:ext>
            </a:extLst>
          </p:cNvPr>
          <p:cNvSpPr txBox="1"/>
          <p:nvPr userDrawn="1"/>
        </p:nvSpPr>
        <p:spPr>
          <a:xfrm>
            <a:off x="8173895" y="5161030"/>
            <a:ext cx="1640605" cy="239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+34 606 124 196</a:t>
            </a: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+34 </a:t>
            </a: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93 520 17 00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70000"/>
                </a:schemeClr>
              </a:solidFill>
              <a:effectLst/>
              <a:uLnTx/>
              <a:uFillTx/>
              <a:latin typeface="Arial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627B788-D8C5-507F-30AA-65BA3D79C219}"/>
              </a:ext>
            </a:extLst>
          </p:cNvPr>
          <p:cNvSpPr txBox="1"/>
          <p:nvPr userDrawn="1"/>
        </p:nvSpPr>
        <p:spPr>
          <a:xfrm>
            <a:off x="8173894" y="3537598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Redes Sociales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C317DE0-FDC3-B42C-BC75-5DA236AB9BC7}"/>
              </a:ext>
            </a:extLst>
          </p:cNvPr>
          <p:cNvSpPr txBox="1"/>
          <p:nvPr userDrawn="1"/>
        </p:nvSpPr>
        <p:spPr>
          <a:xfrm>
            <a:off x="5108867" y="4807535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Email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7856DCB-73D5-EEC8-54A6-C8C2A7E55B02}"/>
              </a:ext>
            </a:extLst>
          </p:cNvPr>
          <p:cNvSpPr txBox="1"/>
          <p:nvPr userDrawn="1"/>
        </p:nvSpPr>
        <p:spPr>
          <a:xfrm>
            <a:off x="5108869" y="5159413"/>
            <a:ext cx="1872090" cy="239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dbeti@cegos.es</a:t>
            </a:r>
          </a:p>
        </p:txBody>
      </p:sp>
      <p:grpSp>
        <p:nvGrpSpPr>
          <p:cNvPr id="17" name="Group 51">
            <a:extLst>
              <a:ext uri="{FF2B5EF4-FFF2-40B4-BE49-F238E27FC236}">
                <a16:creationId xmlns:a16="http://schemas.microsoft.com/office/drawing/2014/main" id="{D321F6E5-BE67-B488-AE3D-42E7F6146F37}"/>
              </a:ext>
            </a:extLst>
          </p:cNvPr>
          <p:cNvGrpSpPr/>
          <p:nvPr userDrawn="1"/>
        </p:nvGrpSpPr>
        <p:grpSpPr>
          <a:xfrm>
            <a:off x="8173891" y="4038601"/>
            <a:ext cx="1975393" cy="279400"/>
            <a:chOff x="5269667" y="4883790"/>
            <a:chExt cx="1077487" cy="152400"/>
          </a:xfrm>
          <a:solidFill>
            <a:schemeClr val="bg1">
              <a:alpha val="80000"/>
            </a:schemeClr>
          </a:solidFill>
        </p:grpSpPr>
        <p:pic>
          <p:nvPicPr>
            <p:cNvPr id="18" name="Graphique 5">
              <a:hlinkClick r:id="rId7"/>
              <a:extLst>
                <a:ext uri="{FF2B5EF4-FFF2-40B4-BE49-F238E27FC236}">
                  <a16:creationId xmlns:a16="http://schemas.microsoft.com/office/drawing/2014/main" id="{75A62CC9-100D-BFA9-2283-E42648AE1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94754" y="4883790"/>
              <a:ext cx="152400" cy="152400"/>
            </a:xfrm>
            <a:prstGeom prst="rect">
              <a:avLst/>
            </a:prstGeom>
          </p:spPr>
        </p:pic>
        <p:pic>
          <p:nvPicPr>
            <p:cNvPr id="19" name="Graphique 7">
              <a:hlinkClick r:id="rId10"/>
              <a:extLst>
                <a:ext uri="{FF2B5EF4-FFF2-40B4-BE49-F238E27FC236}">
                  <a16:creationId xmlns:a16="http://schemas.microsoft.com/office/drawing/2014/main" id="{30FE6A7A-CE28-04E7-E211-24F0456F1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69667" y="4883790"/>
              <a:ext cx="152400" cy="152400"/>
            </a:xfrm>
            <a:prstGeom prst="rect">
              <a:avLst/>
            </a:prstGeom>
          </p:spPr>
        </p:pic>
        <p:pic>
          <p:nvPicPr>
            <p:cNvPr id="20" name="Graphique 9">
              <a:hlinkClick r:id="rId13"/>
              <a:extLst>
                <a:ext uri="{FF2B5EF4-FFF2-40B4-BE49-F238E27FC236}">
                  <a16:creationId xmlns:a16="http://schemas.microsoft.com/office/drawing/2014/main" id="{7DFB0677-5CEC-6D1A-FFD0-BEF3843B0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78029" y="4883790"/>
              <a:ext cx="152400" cy="152400"/>
            </a:xfrm>
            <a:prstGeom prst="rect">
              <a:avLst/>
            </a:prstGeom>
          </p:spPr>
        </p:pic>
        <p:pic>
          <p:nvPicPr>
            <p:cNvPr id="21" name="Graphique 11">
              <a:hlinkClick r:id="rId16"/>
              <a:extLst>
                <a:ext uri="{FF2B5EF4-FFF2-40B4-BE49-F238E27FC236}">
                  <a16:creationId xmlns:a16="http://schemas.microsoft.com/office/drawing/2014/main" id="{BB68B140-B388-12F0-3F43-800BFC92D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886391" y="4883790"/>
              <a:ext cx="152400" cy="152400"/>
            </a:xfrm>
            <a:prstGeom prst="rect">
              <a:avLst/>
            </a:prstGeom>
          </p:spPr>
        </p:pic>
      </p:grpSp>
      <p:sp>
        <p:nvSpPr>
          <p:cNvPr id="24" name="Titre 94">
            <a:extLst>
              <a:ext uri="{FF2B5EF4-FFF2-40B4-BE49-F238E27FC236}">
                <a16:creationId xmlns:a16="http://schemas.microsoft.com/office/drawing/2014/main" id="{21801847-1542-75BB-76A7-BA588E3D4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12" y="3587099"/>
            <a:ext cx="3457361" cy="110799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old"/>
                <a:ea typeface="+mn-ea"/>
                <a:cs typeface="Times New Roman" panose="02020603050405020304" pitchFamily="18" charset="0"/>
              </a:rPr>
              <a:t>Contáctanos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6" name="Espace réservé du texte 64">
            <a:extLst>
              <a:ext uri="{FF2B5EF4-FFF2-40B4-BE49-F238E27FC236}">
                <a16:creationId xmlns:a16="http://schemas.microsoft.com/office/drawing/2014/main" id="{B76E2B24-9C35-64AB-2400-DB8D7AA0D9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47187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2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act">
    <p:bg>
      <p:bgPr>
        <a:solidFill>
          <a:srgbClr val="A500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604D006-319C-1DC7-3442-B43333800F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6154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D67DF15-667D-C915-F888-9923202B999F}"/>
              </a:ext>
            </a:extLst>
          </p:cNvPr>
          <p:cNvSpPr txBox="1"/>
          <p:nvPr userDrawn="1"/>
        </p:nvSpPr>
        <p:spPr>
          <a:xfrm>
            <a:off x="5108867" y="3537598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Dirección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1CD9AE-6A6C-06A2-C7C5-779549FDC469}"/>
              </a:ext>
            </a:extLst>
          </p:cNvPr>
          <p:cNvSpPr txBox="1"/>
          <p:nvPr userDrawn="1"/>
        </p:nvSpPr>
        <p:spPr>
          <a:xfrm>
            <a:off x="5108869" y="3891093"/>
            <a:ext cx="2440704" cy="5580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Numancia 187 Planta 7ª 08034 Barcelona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70000"/>
                </a:schemeClr>
              </a:solidFill>
              <a:effectLst/>
              <a:uLnTx/>
              <a:uFillTx/>
              <a:latin typeface="Arial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46F63AD5-149A-97F1-DD65-8EA5F9F4ED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9298" r="964"/>
          <a:stretch/>
        </p:blipFill>
        <p:spPr>
          <a:xfrm rot="16200000">
            <a:off x="8422042" y="5273629"/>
            <a:ext cx="1041400" cy="2127342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91A9EAA4-CF4F-070B-5907-479D8B55E6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157"/>
          <a:stretch>
            <a:fillRect/>
          </a:stretch>
        </p:blipFill>
        <p:spPr>
          <a:xfrm rot="21391624" flipH="1">
            <a:off x="9529677" y="1701321"/>
            <a:ext cx="2714626" cy="1644535"/>
          </a:xfrm>
          <a:custGeom>
            <a:avLst/>
            <a:gdLst>
              <a:gd name="connsiteX0" fmla="*/ 0 w 2714626"/>
              <a:gd name="connsiteY0" fmla="*/ 0 h 1644535"/>
              <a:gd name="connsiteX1" fmla="*/ 99804 w 2714626"/>
              <a:gd name="connsiteY1" fmla="*/ 1644535 h 1644535"/>
              <a:gd name="connsiteX2" fmla="*/ 2714626 w 2714626"/>
              <a:gd name="connsiteY2" fmla="*/ 1644535 h 1644535"/>
              <a:gd name="connsiteX3" fmla="*/ 2714626 w 2714626"/>
              <a:gd name="connsiteY3" fmla="*/ 0 h 164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26" h="1644535">
                <a:moveTo>
                  <a:pt x="0" y="0"/>
                </a:moveTo>
                <a:lnTo>
                  <a:pt x="99804" y="1644535"/>
                </a:lnTo>
                <a:lnTo>
                  <a:pt x="2714626" y="1644535"/>
                </a:lnTo>
                <a:lnTo>
                  <a:pt x="2714626" y="0"/>
                </a:lnTo>
                <a:close/>
              </a:path>
            </a:pathLst>
          </a:cu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4DA3BAA-7369-F1EA-1B0E-7C5FAC959AA5}"/>
              </a:ext>
            </a:extLst>
          </p:cNvPr>
          <p:cNvSpPr txBox="1"/>
          <p:nvPr userDrawn="1"/>
        </p:nvSpPr>
        <p:spPr>
          <a:xfrm>
            <a:off x="11284383" y="6363686"/>
            <a:ext cx="331617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3BFBD95-3BD6-BF1F-3DEB-C959EDD28E6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BEF0709-96C8-E955-7E82-F9410A7DBA32}"/>
              </a:ext>
            </a:extLst>
          </p:cNvPr>
          <p:cNvSpPr txBox="1"/>
          <p:nvPr userDrawn="1"/>
        </p:nvSpPr>
        <p:spPr>
          <a:xfrm>
            <a:off x="8173894" y="4807535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Teléfono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48C0FBA-7548-C328-630E-B9B840A163F7}"/>
              </a:ext>
            </a:extLst>
          </p:cNvPr>
          <p:cNvSpPr txBox="1"/>
          <p:nvPr userDrawn="1"/>
        </p:nvSpPr>
        <p:spPr>
          <a:xfrm>
            <a:off x="8173895" y="5161030"/>
            <a:ext cx="1640605" cy="239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+34 606 124 196</a:t>
            </a: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+34 </a:t>
            </a: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93 520 17 00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70000"/>
                </a:schemeClr>
              </a:solidFill>
              <a:effectLst/>
              <a:uLnTx/>
              <a:uFillTx/>
              <a:latin typeface="Arial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627B788-D8C5-507F-30AA-65BA3D79C219}"/>
              </a:ext>
            </a:extLst>
          </p:cNvPr>
          <p:cNvSpPr txBox="1"/>
          <p:nvPr userDrawn="1"/>
        </p:nvSpPr>
        <p:spPr>
          <a:xfrm>
            <a:off x="8173894" y="3537598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Redes Sociales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C317DE0-FDC3-B42C-BC75-5DA236AB9BC7}"/>
              </a:ext>
            </a:extLst>
          </p:cNvPr>
          <p:cNvSpPr txBox="1"/>
          <p:nvPr userDrawn="1"/>
        </p:nvSpPr>
        <p:spPr>
          <a:xfrm>
            <a:off x="5108867" y="4807535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Email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7856DCB-73D5-EEC8-54A6-C8C2A7E55B02}"/>
              </a:ext>
            </a:extLst>
          </p:cNvPr>
          <p:cNvSpPr txBox="1"/>
          <p:nvPr userDrawn="1"/>
        </p:nvSpPr>
        <p:spPr>
          <a:xfrm>
            <a:off x="5108869" y="5159413"/>
            <a:ext cx="1872090" cy="239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dbeti@cegos.es</a:t>
            </a:r>
          </a:p>
        </p:txBody>
      </p:sp>
      <p:grpSp>
        <p:nvGrpSpPr>
          <p:cNvPr id="17" name="Group 51">
            <a:extLst>
              <a:ext uri="{FF2B5EF4-FFF2-40B4-BE49-F238E27FC236}">
                <a16:creationId xmlns:a16="http://schemas.microsoft.com/office/drawing/2014/main" id="{D321F6E5-BE67-B488-AE3D-42E7F6146F37}"/>
              </a:ext>
            </a:extLst>
          </p:cNvPr>
          <p:cNvGrpSpPr/>
          <p:nvPr userDrawn="1"/>
        </p:nvGrpSpPr>
        <p:grpSpPr>
          <a:xfrm>
            <a:off x="8173891" y="4038601"/>
            <a:ext cx="1975393" cy="279400"/>
            <a:chOff x="5269667" y="4883790"/>
            <a:chExt cx="1077487" cy="152400"/>
          </a:xfrm>
          <a:solidFill>
            <a:schemeClr val="bg1">
              <a:alpha val="80000"/>
            </a:schemeClr>
          </a:solidFill>
        </p:grpSpPr>
        <p:pic>
          <p:nvPicPr>
            <p:cNvPr id="18" name="Graphique 5">
              <a:hlinkClick r:id="rId7"/>
              <a:extLst>
                <a:ext uri="{FF2B5EF4-FFF2-40B4-BE49-F238E27FC236}">
                  <a16:creationId xmlns:a16="http://schemas.microsoft.com/office/drawing/2014/main" id="{75A62CC9-100D-BFA9-2283-E42648AE1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94754" y="4883790"/>
              <a:ext cx="152400" cy="152400"/>
            </a:xfrm>
            <a:prstGeom prst="rect">
              <a:avLst/>
            </a:prstGeom>
          </p:spPr>
        </p:pic>
        <p:pic>
          <p:nvPicPr>
            <p:cNvPr id="19" name="Graphique 7">
              <a:hlinkClick r:id="rId10"/>
              <a:extLst>
                <a:ext uri="{FF2B5EF4-FFF2-40B4-BE49-F238E27FC236}">
                  <a16:creationId xmlns:a16="http://schemas.microsoft.com/office/drawing/2014/main" id="{30FE6A7A-CE28-04E7-E211-24F0456F1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69667" y="4883790"/>
              <a:ext cx="152400" cy="152400"/>
            </a:xfrm>
            <a:prstGeom prst="rect">
              <a:avLst/>
            </a:prstGeom>
          </p:spPr>
        </p:pic>
        <p:pic>
          <p:nvPicPr>
            <p:cNvPr id="20" name="Graphique 9">
              <a:hlinkClick r:id="rId13"/>
              <a:extLst>
                <a:ext uri="{FF2B5EF4-FFF2-40B4-BE49-F238E27FC236}">
                  <a16:creationId xmlns:a16="http://schemas.microsoft.com/office/drawing/2014/main" id="{7DFB0677-5CEC-6D1A-FFD0-BEF3843B0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78029" y="4883790"/>
              <a:ext cx="152400" cy="152400"/>
            </a:xfrm>
            <a:prstGeom prst="rect">
              <a:avLst/>
            </a:prstGeom>
          </p:spPr>
        </p:pic>
        <p:pic>
          <p:nvPicPr>
            <p:cNvPr id="21" name="Graphique 11">
              <a:hlinkClick r:id="rId16"/>
              <a:extLst>
                <a:ext uri="{FF2B5EF4-FFF2-40B4-BE49-F238E27FC236}">
                  <a16:creationId xmlns:a16="http://schemas.microsoft.com/office/drawing/2014/main" id="{BB68B140-B388-12F0-3F43-800BFC92D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886391" y="4883790"/>
              <a:ext cx="152400" cy="152400"/>
            </a:xfrm>
            <a:prstGeom prst="rect">
              <a:avLst/>
            </a:prstGeom>
          </p:spPr>
        </p:pic>
      </p:grpSp>
      <p:sp>
        <p:nvSpPr>
          <p:cNvPr id="24" name="Titre 94">
            <a:extLst>
              <a:ext uri="{FF2B5EF4-FFF2-40B4-BE49-F238E27FC236}">
                <a16:creationId xmlns:a16="http://schemas.microsoft.com/office/drawing/2014/main" id="{21801847-1542-75BB-76A7-BA588E3D4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12" y="3587099"/>
            <a:ext cx="3457361" cy="110799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old"/>
                <a:ea typeface="+mn-ea"/>
                <a:cs typeface="Times New Roman" panose="02020603050405020304" pitchFamily="18" charset="0"/>
              </a:rPr>
              <a:t>Contáctanos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6" name="Espace réservé du texte 64">
            <a:extLst>
              <a:ext uri="{FF2B5EF4-FFF2-40B4-BE49-F238E27FC236}">
                <a16:creationId xmlns:a16="http://schemas.microsoft.com/office/drawing/2014/main" id="{B76E2B24-9C35-64AB-2400-DB8D7AA0D9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47187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47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act">
    <p:bg>
      <p:bgPr>
        <a:solidFill>
          <a:srgbClr val="620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604D006-319C-1DC7-3442-B43333800F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6154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D67DF15-667D-C915-F888-9923202B999F}"/>
              </a:ext>
            </a:extLst>
          </p:cNvPr>
          <p:cNvSpPr txBox="1"/>
          <p:nvPr userDrawn="1"/>
        </p:nvSpPr>
        <p:spPr>
          <a:xfrm>
            <a:off x="5108867" y="3537598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Dirección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1CD9AE-6A6C-06A2-C7C5-779549FDC469}"/>
              </a:ext>
            </a:extLst>
          </p:cNvPr>
          <p:cNvSpPr txBox="1"/>
          <p:nvPr userDrawn="1"/>
        </p:nvSpPr>
        <p:spPr>
          <a:xfrm>
            <a:off x="5108869" y="3891093"/>
            <a:ext cx="2440704" cy="5580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Numancia 187 Planta 7ª 08034 Barcelona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70000"/>
                </a:schemeClr>
              </a:solidFill>
              <a:effectLst/>
              <a:uLnTx/>
              <a:uFillTx/>
              <a:latin typeface="Arial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46F63AD5-149A-97F1-DD65-8EA5F9F4ED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9298" r="964"/>
          <a:stretch/>
        </p:blipFill>
        <p:spPr>
          <a:xfrm rot="16200000">
            <a:off x="8422042" y="5273629"/>
            <a:ext cx="1041400" cy="2127342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91A9EAA4-CF4F-070B-5907-479D8B55E6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157"/>
          <a:stretch>
            <a:fillRect/>
          </a:stretch>
        </p:blipFill>
        <p:spPr>
          <a:xfrm rot="21391624" flipH="1">
            <a:off x="9529677" y="1701321"/>
            <a:ext cx="2714626" cy="1644535"/>
          </a:xfrm>
          <a:custGeom>
            <a:avLst/>
            <a:gdLst>
              <a:gd name="connsiteX0" fmla="*/ 0 w 2714626"/>
              <a:gd name="connsiteY0" fmla="*/ 0 h 1644535"/>
              <a:gd name="connsiteX1" fmla="*/ 99804 w 2714626"/>
              <a:gd name="connsiteY1" fmla="*/ 1644535 h 1644535"/>
              <a:gd name="connsiteX2" fmla="*/ 2714626 w 2714626"/>
              <a:gd name="connsiteY2" fmla="*/ 1644535 h 1644535"/>
              <a:gd name="connsiteX3" fmla="*/ 2714626 w 2714626"/>
              <a:gd name="connsiteY3" fmla="*/ 0 h 164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26" h="1644535">
                <a:moveTo>
                  <a:pt x="0" y="0"/>
                </a:moveTo>
                <a:lnTo>
                  <a:pt x="99804" y="1644535"/>
                </a:lnTo>
                <a:lnTo>
                  <a:pt x="2714626" y="1644535"/>
                </a:lnTo>
                <a:lnTo>
                  <a:pt x="2714626" y="0"/>
                </a:lnTo>
                <a:close/>
              </a:path>
            </a:pathLst>
          </a:cu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4DA3BAA-7369-F1EA-1B0E-7C5FAC959AA5}"/>
              </a:ext>
            </a:extLst>
          </p:cNvPr>
          <p:cNvSpPr txBox="1"/>
          <p:nvPr userDrawn="1"/>
        </p:nvSpPr>
        <p:spPr>
          <a:xfrm>
            <a:off x="11284383" y="6363686"/>
            <a:ext cx="331617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3BFBD95-3BD6-BF1F-3DEB-C959EDD28E6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BEF0709-96C8-E955-7E82-F9410A7DBA32}"/>
              </a:ext>
            </a:extLst>
          </p:cNvPr>
          <p:cNvSpPr txBox="1"/>
          <p:nvPr userDrawn="1"/>
        </p:nvSpPr>
        <p:spPr>
          <a:xfrm>
            <a:off x="8173894" y="4807535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Teléfono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48C0FBA-7548-C328-630E-B9B840A163F7}"/>
              </a:ext>
            </a:extLst>
          </p:cNvPr>
          <p:cNvSpPr txBox="1"/>
          <p:nvPr userDrawn="1"/>
        </p:nvSpPr>
        <p:spPr>
          <a:xfrm>
            <a:off x="8173895" y="5161030"/>
            <a:ext cx="1640605" cy="239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+34 606 124 196</a:t>
            </a: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+34 </a:t>
            </a: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93 520 17 00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70000"/>
                </a:schemeClr>
              </a:solidFill>
              <a:effectLst/>
              <a:uLnTx/>
              <a:uFillTx/>
              <a:latin typeface="Arial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627B788-D8C5-507F-30AA-65BA3D79C219}"/>
              </a:ext>
            </a:extLst>
          </p:cNvPr>
          <p:cNvSpPr txBox="1"/>
          <p:nvPr userDrawn="1"/>
        </p:nvSpPr>
        <p:spPr>
          <a:xfrm>
            <a:off x="8173894" y="3537598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Redes Sociales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C317DE0-FDC3-B42C-BC75-5DA236AB9BC7}"/>
              </a:ext>
            </a:extLst>
          </p:cNvPr>
          <p:cNvSpPr txBox="1"/>
          <p:nvPr userDrawn="1"/>
        </p:nvSpPr>
        <p:spPr>
          <a:xfrm>
            <a:off x="5108867" y="4807535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Email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7856DCB-73D5-EEC8-54A6-C8C2A7E55B02}"/>
              </a:ext>
            </a:extLst>
          </p:cNvPr>
          <p:cNvSpPr txBox="1"/>
          <p:nvPr userDrawn="1"/>
        </p:nvSpPr>
        <p:spPr>
          <a:xfrm>
            <a:off x="5108869" y="5159413"/>
            <a:ext cx="1872090" cy="239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dbeti@cegos.es</a:t>
            </a:r>
          </a:p>
        </p:txBody>
      </p:sp>
      <p:grpSp>
        <p:nvGrpSpPr>
          <p:cNvPr id="17" name="Group 51">
            <a:extLst>
              <a:ext uri="{FF2B5EF4-FFF2-40B4-BE49-F238E27FC236}">
                <a16:creationId xmlns:a16="http://schemas.microsoft.com/office/drawing/2014/main" id="{D321F6E5-BE67-B488-AE3D-42E7F6146F37}"/>
              </a:ext>
            </a:extLst>
          </p:cNvPr>
          <p:cNvGrpSpPr/>
          <p:nvPr userDrawn="1"/>
        </p:nvGrpSpPr>
        <p:grpSpPr>
          <a:xfrm>
            <a:off x="8173891" y="4038601"/>
            <a:ext cx="1975393" cy="279400"/>
            <a:chOff x="5269667" y="4883790"/>
            <a:chExt cx="1077487" cy="152400"/>
          </a:xfrm>
          <a:solidFill>
            <a:schemeClr val="bg1">
              <a:alpha val="80000"/>
            </a:schemeClr>
          </a:solidFill>
        </p:grpSpPr>
        <p:pic>
          <p:nvPicPr>
            <p:cNvPr id="18" name="Graphique 5">
              <a:hlinkClick r:id="rId7"/>
              <a:extLst>
                <a:ext uri="{FF2B5EF4-FFF2-40B4-BE49-F238E27FC236}">
                  <a16:creationId xmlns:a16="http://schemas.microsoft.com/office/drawing/2014/main" id="{75A62CC9-100D-BFA9-2283-E42648AE1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94754" y="4883790"/>
              <a:ext cx="152400" cy="152400"/>
            </a:xfrm>
            <a:prstGeom prst="rect">
              <a:avLst/>
            </a:prstGeom>
          </p:spPr>
        </p:pic>
        <p:pic>
          <p:nvPicPr>
            <p:cNvPr id="19" name="Graphique 7">
              <a:hlinkClick r:id="rId10"/>
              <a:extLst>
                <a:ext uri="{FF2B5EF4-FFF2-40B4-BE49-F238E27FC236}">
                  <a16:creationId xmlns:a16="http://schemas.microsoft.com/office/drawing/2014/main" id="{30FE6A7A-CE28-04E7-E211-24F0456F1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69667" y="4883790"/>
              <a:ext cx="152400" cy="152400"/>
            </a:xfrm>
            <a:prstGeom prst="rect">
              <a:avLst/>
            </a:prstGeom>
          </p:spPr>
        </p:pic>
        <p:pic>
          <p:nvPicPr>
            <p:cNvPr id="20" name="Graphique 9">
              <a:hlinkClick r:id="rId13"/>
              <a:extLst>
                <a:ext uri="{FF2B5EF4-FFF2-40B4-BE49-F238E27FC236}">
                  <a16:creationId xmlns:a16="http://schemas.microsoft.com/office/drawing/2014/main" id="{7DFB0677-5CEC-6D1A-FFD0-BEF3843B0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78029" y="4883790"/>
              <a:ext cx="152400" cy="152400"/>
            </a:xfrm>
            <a:prstGeom prst="rect">
              <a:avLst/>
            </a:prstGeom>
          </p:spPr>
        </p:pic>
        <p:pic>
          <p:nvPicPr>
            <p:cNvPr id="21" name="Graphique 11">
              <a:hlinkClick r:id="rId16"/>
              <a:extLst>
                <a:ext uri="{FF2B5EF4-FFF2-40B4-BE49-F238E27FC236}">
                  <a16:creationId xmlns:a16="http://schemas.microsoft.com/office/drawing/2014/main" id="{BB68B140-B388-12F0-3F43-800BFC92D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886391" y="4883790"/>
              <a:ext cx="152400" cy="152400"/>
            </a:xfrm>
            <a:prstGeom prst="rect">
              <a:avLst/>
            </a:prstGeom>
          </p:spPr>
        </p:pic>
      </p:grpSp>
      <p:sp>
        <p:nvSpPr>
          <p:cNvPr id="24" name="Titre 94">
            <a:extLst>
              <a:ext uri="{FF2B5EF4-FFF2-40B4-BE49-F238E27FC236}">
                <a16:creationId xmlns:a16="http://schemas.microsoft.com/office/drawing/2014/main" id="{21801847-1542-75BB-76A7-BA588E3D4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12" y="3587099"/>
            <a:ext cx="3457361" cy="110799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old"/>
                <a:ea typeface="+mn-ea"/>
                <a:cs typeface="Times New Roman" panose="02020603050405020304" pitchFamily="18" charset="0"/>
              </a:rPr>
              <a:t>Contáctanos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6" name="Espace réservé du texte 64">
            <a:extLst>
              <a:ext uri="{FF2B5EF4-FFF2-40B4-BE49-F238E27FC236}">
                <a16:creationId xmlns:a16="http://schemas.microsoft.com/office/drawing/2014/main" id="{B76E2B24-9C35-64AB-2400-DB8D7AA0D9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47187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89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">
    <p:bg>
      <p:bgPr>
        <a:solidFill>
          <a:srgbClr val="6D3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604D006-319C-1DC7-3442-B43333800F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6154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D67DF15-667D-C915-F888-9923202B999F}"/>
              </a:ext>
            </a:extLst>
          </p:cNvPr>
          <p:cNvSpPr txBox="1"/>
          <p:nvPr userDrawn="1"/>
        </p:nvSpPr>
        <p:spPr>
          <a:xfrm>
            <a:off x="5108867" y="3537598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Dirección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1CD9AE-6A6C-06A2-C7C5-779549FDC469}"/>
              </a:ext>
            </a:extLst>
          </p:cNvPr>
          <p:cNvSpPr txBox="1"/>
          <p:nvPr userDrawn="1"/>
        </p:nvSpPr>
        <p:spPr>
          <a:xfrm>
            <a:off x="5108869" y="3891093"/>
            <a:ext cx="2440704" cy="5580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Numancia 187 Planta 7ª 08034 Barcelona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70000"/>
                </a:schemeClr>
              </a:solidFill>
              <a:effectLst/>
              <a:uLnTx/>
              <a:uFillTx/>
              <a:latin typeface="Arial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46F63AD5-149A-97F1-DD65-8EA5F9F4ED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9298" r="964"/>
          <a:stretch/>
        </p:blipFill>
        <p:spPr>
          <a:xfrm rot="16200000">
            <a:off x="8422042" y="5273629"/>
            <a:ext cx="1041400" cy="2127342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91A9EAA4-CF4F-070B-5907-479D8B55E6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157"/>
          <a:stretch>
            <a:fillRect/>
          </a:stretch>
        </p:blipFill>
        <p:spPr>
          <a:xfrm rot="21391624" flipH="1">
            <a:off x="9529677" y="1701321"/>
            <a:ext cx="2714626" cy="1644535"/>
          </a:xfrm>
          <a:custGeom>
            <a:avLst/>
            <a:gdLst>
              <a:gd name="connsiteX0" fmla="*/ 0 w 2714626"/>
              <a:gd name="connsiteY0" fmla="*/ 0 h 1644535"/>
              <a:gd name="connsiteX1" fmla="*/ 99804 w 2714626"/>
              <a:gd name="connsiteY1" fmla="*/ 1644535 h 1644535"/>
              <a:gd name="connsiteX2" fmla="*/ 2714626 w 2714626"/>
              <a:gd name="connsiteY2" fmla="*/ 1644535 h 1644535"/>
              <a:gd name="connsiteX3" fmla="*/ 2714626 w 2714626"/>
              <a:gd name="connsiteY3" fmla="*/ 0 h 164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26" h="1644535">
                <a:moveTo>
                  <a:pt x="0" y="0"/>
                </a:moveTo>
                <a:lnTo>
                  <a:pt x="99804" y="1644535"/>
                </a:lnTo>
                <a:lnTo>
                  <a:pt x="2714626" y="1644535"/>
                </a:lnTo>
                <a:lnTo>
                  <a:pt x="2714626" y="0"/>
                </a:lnTo>
                <a:close/>
              </a:path>
            </a:pathLst>
          </a:cu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4DA3BAA-7369-F1EA-1B0E-7C5FAC959AA5}"/>
              </a:ext>
            </a:extLst>
          </p:cNvPr>
          <p:cNvSpPr txBox="1"/>
          <p:nvPr userDrawn="1"/>
        </p:nvSpPr>
        <p:spPr>
          <a:xfrm>
            <a:off x="11284383" y="6363686"/>
            <a:ext cx="331617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3BFBD95-3BD6-BF1F-3DEB-C959EDD28E6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BEF0709-96C8-E955-7E82-F9410A7DBA32}"/>
              </a:ext>
            </a:extLst>
          </p:cNvPr>
          <p:cNvSpPr txBox="1"/>
          <p:nvPr userDrawn="1"/>
        </p:nvSpPr>
        <p:spPr>
          <a:xfrm>
            <a:off x="8173894" y="4807535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Teléfono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48C0FBA-7548-C328-630E-B9B840A163F7}"/>
              </a:ext>
            </a:extLst>
          </p:cNvPr>
          <p:cNvSpPr txBox="1"/>
          <p:nvPr userDrawn="1"/>
        </p:nvSpPr>
        <p:spPr>
          <a:xfrm>
            <a:off x="8173895" y="5161030"/>
            <a:ext cx="1640605" cy="239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+34 606 124 196</a:t>
            </a: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+34 </a:t>
            </a: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93 520 17 00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70000"/>
                </a:schemeClr>
              </a:solidFill>
              <a:effectLst/>
              <a:uLnTx/>
              <a:uFillTx/>
              <a:latin typeface="Arial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627B788-D8C5-507F-30AA-65BA3D79C219}"/>
              </a:ext>
            </a:extLst>
          </p:cNvPr>
          <p:cNvSpPr txBox="1"/>
          <p:nvPr userDrawn="1"/>
        </p:nvSpPr>
        <p:spPr>
          <a:xfrm>
            <a:off x="8173894" y="3537598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Redes Sociales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C317DE0-FDC3-B42C-BC75-5DA236AB9BC7}"/>
              </a:ext>
            </a:extLst>
          </p:cNvPr>
          <p:cNvSpPr txBox="1"/>
          <p:nvPr userDrawn="1"/>
        </p:nvSpPr>
        <p:spPr>
          <a:xfrm>
            <a:off x="5108867" y="4807535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Email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7856DCB-73D5-EEC8-54A6-C8C2A7E55B02}"/>
              </a:ext>
            </a:extLst>
          </p:cNvPr>
          <p:cNvSpPr txBox="1"/>
          <p:nvPr userDrawn="1"/>
        </p:nvSpPr>
        <p:spPr>
          <a:xfrm>
            <a:off x="5108869" y="5159413"/>
            <a:ext cx="1872090" cy="239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dbeti@cegos.es</a:t>
            </a:r>
          </a:p>
        </p:txBody>
      </p:sp>
      <p:grpSp>
        <p:nvGrpSpPr>
          <p:cNvPr id="17" name="Group 51">
            <a:extLst>
              <a:ext uri="{FF2B5EF4-FFF2-40B4-BE49-F238E27FC236}">
                <a16:creationId xmlns:a16="http://schemas.microsoft.com/office/drawing/2014/main" id="{D321F6E5-BE67-B488-AE3D-42E7F6146F37}"/>
              </a:ext>
            </a:extLst>
          </p:cNvPr>
          <p:cNvGrpSpPr/>
          <p:nvPr userDrawn="1"/>
        </p:nvGrpSpPr>
        <p:grpSpPr>
          <a:xfrm>
            <a:off x="8173891" y="4038601"/>
            <a:ext cx="1975393" cy="279400"/>
            <a:chOff x="5269667" y="4883790"/>
            <a:chExt cx="1077487" cy="152400"/>
          </a:xfrm>
          <a:solidFill>
            <a:schemeClr val="bg1">
              <a:alpha val="80000"/>
            </a:schemeClr>
          </a:solidFill>
        </p:grpSpPr>
        <p:pic>
          <p:nvPicPr>
            <p:cNvPr id="18" name="Graphique 5">
              <a:hlinkClick r:id="rId7"/>
              <a:extLst>
                <a:ext uri="{FF2B5EF4-FFF2-40B4-BE49-F238E27FC236}">
                  <a16:creationId xmlns:a16="http://schemas.microsoft.com/office/drawing/2014/main" id="{75A62CC9-100D-BFA9-2283-E42648AE1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94754" y="4883790"/>
              <a:ext cx="152400" cy="152400"/>
            </a:xfrm>
            <a:prstGeom prst="rect">
              <a:avLst/>
            </a:prstGeom>
          </p:spPr>
        </p:pic>
        <p:pic>
          <p:nvPicPr>
            <p:cNvPr id="19" name="Graphique 7">
              <a:hlinkClick r:id="rId10"/>
              <a:extLst>
                <a:ext uri="{FF2B5EF4-FFF2-40B4-BE49-F238E27FC236}">
                  <a16:creationId xmlns:a16="http://schemas.microsoft.com/office/drawing/2014/main" id="{30FE6A7A-CE28-04E7-E211-24F0456F1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69667" y="4883790"/>
              <a:ext cx="152400" cy="152400"/>
            </a:xfrm>
            <a:prstGeom prst="rect">
              <a:avLst/>
            </a:prstGeom>
          </p:spPr>
        </p:pic>
        <p:pic>
          <p:nvPicPr>
            <p:cNvPr id="20" name="Graphique 9">
              <a:hlinkClick r:id="rId13"/>
              <a:extLst>
                <a:ext uri="{FF2B5EF4-FFF2-40B4-BE49-F238E27FC236}">
                  <a16:creationId xmlns:a16="http://schemas.microsoft.com/office/drawing/2014/main" id="{7DFB0677-5CEC-6D1A-FFD0-BEF3843B0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78029" y="4883790"/>
              <a:ext cx="152400" cy="152400"/>
            </a:xfrm>
            <a:prstGeom prst="rect">
              <a:avLst/>
            </a:prstGeom>
          </p:spPr>
        </p:pic>
        <p:pic>
          <p:nvPicPr>
            <p:cNvPr id="21" name="Graphique 11">
              <a:hlinkClick r:id="rId16"/>
              <a:extLst>
                <a:ext uri="{FF2B5EF4-FFF2-40B4-BE49-F238E27FC236}">
                  <a16:creationId xmlns:a16="http://schemas.microsoft.com/office/drawing/2014/main" id="{BB68B140-B388-12F0-3F43-800BFC92D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886391" y="4883790"/>
              <a:ext cx="152400" cy="152400"/>
            </a:xfrm>
            <a:prstGeom prst="rect">
              <a:avLst/>
            </a:prstGeom>
          </p:spPr>
        </p:pic>
      </p:grpSp>
      <p:sp>
        <p:nvSpPr>
          <p:cNvPr id="24" name="Titre 94">
            <a:extLst>
              <a:ext uri="{FF2B5EF4-FFF2-40B4-BE49-F238E27FC236}">
                <a16:creationId xmlns:a16="http://schemas.microsoft.com/office/drawing/2014/main" id="{21801847-1542-75BB-76A7-BA588E3D4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12" y="3587099"/>
            <a:ext cx="3457361" cy="110799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old"/>
                <a:ea typeface="+mn-ea"/>
                <a:cs typeface="Times New Roman" panose="02020603050405020304" pitchFamily="18" charset="0"/>
              </a:rPr>
              <a:t>Contáctanos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6" name="Espace réservé du texte 64">
            <a:extLst>
              <a:ext uri="{FF2B5EF4-FFF2-40B4-BE49-F238E27FC236}">
                <a16:creationId xmlns:a16="http://schemas.microsoft.com/office/drawing/2014/main" id="{B76E2B24-9C35-64AB-2400-DB8D7AA0D9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47187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1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act">
    <p:bg>
      <p:bgPr>
        <a:solidFill>
          <a:srgbClr val="222B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604D006-319C-1DC7-3442-B43333800F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6154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D67DF15-667D-C915-F888-9923202B999F}"/>
              </a:ext>
            </a:extLst>
          </p:cNvPr>
          <p:cNvSpPr txBox="1"/>
          <p:nvPr userDrawn="1"/>
        </p:nvSpPr>
        <p:spPr>
          <a:xfrm>
            <a:off x="5108867" y="3537598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Dirección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1CD9AE-6A6C-06A2-C7C5-779549FDC469}"/>
              </a:ext>
            </a:extLst>
          </p:cNvPr>
          <p:cNvSpPr txBox="1"/>
          <p:nvPr userDrawn="1"/>
        </p:nvSpPr>
        <p:spPr>
          <a:xfrm>
            <a:off x="5108869" y="3891093"/>
            <a:ext cx="2440704" cy="5580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Numancia 187 Planta 7ª 08034 Barcelona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70000"/>
                </a:schemeClr>
              </a:solidFill>
              <a:effectLst/>
              <a:uLnTx/>
              <a:uFillTx/>
              <a:latin typeface="Arial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46F63AD5-149A-97F1-DD65-8EA5F9F4ED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9298" r="964"/>
          <a:stretch/>
        </p:blipFill>
        <p:spPr>
          <a:xfrm rot="16200000">
            <a:off x="8422042" y="5273629"/>
            <a:ext cx="1041400" cy="2127342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91A9EAA4-CF4F-070B-5907-479D8B55E6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157"/>
          <a:stretch>
            <a:fillRect/>
          </a:stretch>
        </p:blipFill>
        <p:spPr>
          <a:xfrm rot="21391624" flipH="1">
            <a:off x="9529677" y="1701321"/>
            <a:ext cx="2714626" cy="1644535"/>
          </a:xfrm>
          <a:custGeom>
            <a:avLst/>
            <a:gdLst>
              <a:gd name="connsiteX0" fmla="*/ 0 w 2714626"/>
              <a:gd name="connsiteY0" fmla="*/ 0 h 1644535"/>
              <a:gd name="connsiteX1" fmla="*/ 99804 w 2714626"/>
              <a:gd name="connsiteY1" fmla="*/ 1644535 h 1644535"/>
              <a:gd name="connsiteX2" fmla="*/ 2714626 w 2714626"/>
              <a:gd name="connsiteY2" fmla="*/ 1644535 h 1644535"/>
              <a:gd name="connsiteX3" fmla="*/ 2714626 w 2714626"/>
              <a:gd name="connsiteY3" fmla="*/ 0 h 164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26" h="1644535">
                <a:moveTo>
                  <a:pt x="0" y="0"/>
                </a:moveTo>
                <a:lnTo>
                  <a:pt x="99804" y="1644535"/>
                </a:lnTo>
                <a:lnTo>
                  <a:pt x="2714626" y="1644535"/>
                </a:lnTo>
                <a:lnTo>
                  <a:pt x="2714626" y="0"/>
                </a:lnTo>
                <a:close/>
              </a:path>
            </a:pathLst>
          </a:cu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4DA3BAA-7369-F1EA-1B0E-7C5FAC959AA5}"/>
              </a:ext>
            </a:extLst>
          </p:cNvPr>
          <p:cNvSpPr txBox="1"/>
          <p:nvPr userDrawn="1"/>
        </p:nvSpPr>
        <p:spPr>
          <a:xfrm>
            <a:off x="11284383" y="6363686"/>
            <a:ext cx="331617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3BFBD95-3BD6-BF1F-3DEB-C959EDD28E6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BEF0709-96C8-E955-7E82-F9410A7DBA32}"/>
              </a:ext>
            </a:extLst>
          </p:cNvPr>
          <p:cNvSpPr txBox="1"/>
          <p:nvPr userDrawn="1"/>
        </p:nvSpPr>
        <p:spPr>
          <a:xfrm>
            <a:off x="8173894" y="4807535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Teléfono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48C0FBA-7548-C328-630E-B9B840A163F7}"/>
              </a:ext>
            </a:extLst>
          </p:cNvPr>
          <p:cNvSpPr txBox="1"/>
          <p:nvPr userDrawn="1"/>
        </p:nvSpPr>
        <p:spPr>
          <a:xfrm>
            <a:off x="8173895" y="5161030"/>
            <a:ext cx="1640605" cy="239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+34 606 124 196</a:t>
            </a: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+34 </a:t>
            </a: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93 520 17 00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70000"/>
                </a:schemeClr>
              </a:solidFill>
              <a:effectLst/>
              <a:uLnTx/>
              <a:uFillTx/>
              <a:latin typeface="Arial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627B788-D8C5-507F-30AA-65BA3D79C219}"/>
              </a:ext>
            </a:extLst>
          </p:cNvPr>
          <p:cNvSpPr txBox="1"/>
          <p:nvPr userDrawn="1"/>
        </p:nvSpPr>
        <p:spPr>
          <a:xfrm>
            <a:off x="8173894" y="3537598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Redes Sociales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C317DE0-FDC3-B42C-BC75-5DA236AB9BC7}"/>
              </a:ext>
            </a:extLst>
          </p:cNvPr>
          <p:cNvSpPr txBox="1"/>
          <p:nvPr userDrawn="1"/>
        </p:nvSpPr>
        <p:spPr>
          <a:xfrm>
            <a:off x="5108867" y="4807535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Email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7856DCB-73D5-EEC8-54A6-C8C2A7E55B02}"/>
              </a:ext>
            </a:extLst>
          </p:cNvPr>
          <p:cNvSpPr txBox="1"/>
          <p:nvPr userDrawn="1"/>
        </p:nvSpPr>
        <p:spPr>
          <a:xfrm>
            <a:off x="5108869" y="5159413"/>
            <a:ext cx="1872090" cy="239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dbeti@cegos.es</a:t>
            </a:r>
          </a:p>
        </p:txBody>
      </p:sp>
      <p:grpSp>
        <p:nvGrpSpPr>
          <p:cNvPr id="17" name="Group 51">
            <a:extLst>
              <a:ext uri="{FF2B5EF4-FFF2-40B4-BE49-F238E27FC236}">
                <a16:creationId xmlns:a16="http://schemas.microsoft.com/office/drawing/2014/main" id="{D321F6E5-BE67-B488-AE3D-42E7F6146F37}"/>
              </a:ext>
            </a:extLst>
          </p:cNvPr>
          <p:cNvGrpSpPr/>
          <p:nvPr userDrawn="1"/>
        </p:nvGrpSpPr>
        <p:grpSpPr>
          <a:xfrm>
            <a:off x="8173891" y="4038601"/>
            <a:ext cx="1975393" cy="279400"/>
            <a:chOff x="5269667" y="4883790"/>
            <a:chExt cx="1077487" cy="152400"/>
          </a:xfrm>
          <a:solidFill>
            <a:schemeClr val="bg1">
              <a:alpha val="80000"/>
            </a:schemeClr>
          </a:solidFill>
        </p:grpSpPr>
        <p:pic>
          <p:nvPicPr>
            <p:cNvPr id="18" name="Graphique 5">
              <a:hlinkClick r:id="rId7"/>
              <a:extLst>
                <a:ext uri="{FF2B5EF4-FFF2-40B4-BE49-F238E27FC236}">
                  <a16:creationId xmlns:a16="http://schemas.microsoft.com/office/drawing/2014/main" id="{75A62CC9-100D-BFA9-2283-E42648AE1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94754" y="4883790"/>
              <a:ext cx="152400" cy="152400"/>
            </a:xfrm>
            <a:prstGeom prst="rect">
              <a:avLst/>
            </a:prstGeom>
          </p:spPr>
        </p:pic>
        <p:pic>
          <p:nvPicPr>
            <p:cNvPr id="19" name="Graphique 7">
              <a:hlinkClick r:id="rId10"/>
              <a:extLst>
                <a:ext uri="{FF2B5EF4-FFF2-40B4-BE49-F238E27FC236}">
                  <a16:creationId xmlns:a16="http://schemas.microsoft.com/office/drawing/2014/main" id="{30FE6A7A-CE28-04E7-E211-24F0456F1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69667" y="4883790"/>
              <a:ext cx="152400" cy="152400"/>
            </a:xfrm>
            <a:prstGeom prst="rect">
              <a:avLst/>
            </a:prstGeom>
          </p:spPr>
        </p:pic>
        <p:pic>
          <p:nvPicPr>
            <p:cNvPr id="20" name="Graphique 9">
              <a:hlinkClick r:id="rId13"/>
              <a:extLst>
                <a:ext uri="{FF2B5EF4-FFF2-40B4-BE49-F238E27FC236}">
                  <a16:creationId xmlns:a16="http://schemas.microsoft.com/office/drawing/2014/main" id="{7DFB0677-5CEC-6D1A-FFD0-BEF3843B0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78029" y="4883790"/>
              <a:ext cx="152400" cy="152400"/>
            </a:xfrm>
            <a:prstGeom prst="rect">
              <a:avLst/>
            </a:prstGeom>
          </p:spPr>
        </p:pic>
        <p:pic>
          <p:nvPicPr>
            <p:cNvPr id="21" name="Graphique 11">
              <a:hlinkClick r:id="rId16"/>
              <a:extLst>
                <a:ext uri="{FF2B5EF4-FFF2-40B4-BE49-F238E27FC236}">
                  <a16:creationId xmlns:a16="http://schemas.microsoft.com/office/drawing/2014/main" id="{BB68B140-B388-12F0-3F43-800BFC92D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886391" y="4883790"/>
              <a:ext cx="152400" cy="152400"/>
            </a:xfrm>
            <a:prstGeom prst="rect">
              <a:avLst/>
            </a:prstGeom>
          </p:spPr>
        </p:pic>
      </p:grpSp>
      <p:sp>
        <p:nvSpPr>
          <p:cNvPr id="24" name="Titre 94">
            <a:extLst>
              <a:ext uri="{FF2B5EF4-FFF2-40B4-BE49-F238E27FC236}">
                <a16:creationId xmlns:a16="http://schemas.microsoft.com/office/drawing/2014/main" id="{21801847-1542-75BB-76A7-BA588E3D4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12" y="3587099"/>
            <a:ext cx="3457361" cy="110799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Ryker Bold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old"/>
                <a:ea typeface="+mn-ea"/>
                <a:cs typeface="Times New Roman" panose="02020603050405020304" pitchFamily="18" charset="0"/>
              </a:rPr>
              <a:t>Contáctanos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6" name="Espace réservé du texte 64">
            <a:extLst>
              <a:ext uri="{FF2B5EF4-FFF2-40B4-BE49-F238E27FC236}">
                <a16:creationId xmlns:a16="http://schemas.microsoft.com/office/drawing/2014/main" id="{B76E2B24-9C35-64AB-2400-DB8D7AA0D9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47187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90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604D006-319C-1DC7-3442-B43333800F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6154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D67DF15-667D-C915-F888-9923202B999F}"/>
              </a:ext>
            </a:extLst>
          </p:cNvPr>
          <p:cNvSpPr txBox="1"/>
          <p:nvPr userDrawn="1"/>
        </p:nvSpPr>
        <p:spPr>
          <a:xfrm>
            <a:off x="5108867" y="3537598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Dirección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1CD9AE-6A6C-06A2-C7C5-779549FDC469}"/>
              </a:ext>
            </a:extLst>
          </p:cNvPr>
          <p:cNvSpPr txBox="1"/>
          <p:nvPr userDrawn="1"/>
        </p:nvSpPr>
        <p:spPr>
          <a:xfrm>
            <a:off x="5108869" y="3891093"/>
            <a:ext cx="2440704" cy="5580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Numancia 187 Planta 7ª 08034 Barcelona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70000"/>
                </a:schemeClr>
              </a:solidFill>
              <a:effectLst/>
              <a:uLnTx/>
              <a:uFillTx/>
              <a:latin typeface="Arial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46F63AD5-149A-97F1-DD65-8EA5F9F4ED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9298" r="964"/>
          <a:stretch/>
        </p:blipFill>
        <p:spPr>
          <a:xfrm rot="16200000">
            <a:off x="8422042" y="5273629"/>
            <a:ext cx="1041400" cy="2127342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91A9EAA4-CF4F-070B-5907-479D8B55E6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157"/>
          <a:stretch>
            <a:fillRect/>
          </a:stretch>
        </p:blipFill>
        <p:spPr>
          <a:xfrm rot="21391624" flipH="1">
            <a:off x="9529677" y="1701321"/>
            <a:ext cx="2714626" cy="1644535"/>
          </a:xfrm>
          <a:custGeom>
            <a:avLst/>
            <a:gdLst>
              <a:gd name="connsiteX0" fmla="*/ 0 w 2714626"/>
              <a:gd name="connsiteY0" fmla="*/ 0 h 1644535"/>
              <a:gd name="connsiteX1" fmla="*/ 99804 w 2714626"/>
              <a:gd name="connsiteY1" fmla="*/ 1644535 h 1644535"/>
              <a:gd name="connsiteX2" fmla="*/ 2714626 w 2714626"/>
              <a:gd name="connsiteY2" fmla="*/ 1644535 h 1644535"/>
              <a:gd name="connsiteX3" fmla="*/ 2714626 w 2714626"/>
              <a:gd name="connsiteY3" fmla="*/ 0 h 164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26" h="1644535">
                <a:moveTo>
                  <a:pt x="0" y="0"/>
                </a:moveTo>
                <a:lnTo>
                  <a:pt x="99804" y="1644535"/>
                </a:lnTo>
                <a:lnTo>
                  <a:pt x="2714626" y="1644535"/>
                </a:lnTo>
                <a:lnTo>
                  <a:pt x="2714626" y="0"/>
                </a:lnTo>
                <a:close/>
              </a:path>
            </a:pathLst>
          </a:cu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BEF0709-96C8-E955-7E82-F9410A7DBA32}"/>
              </a:ext>
            </a:extLst>
          </p:cNvPr>
          <p:cNvSpPr txBox="1"/>
          <p:nvPr userDrawn="1"/>
        </p:nvSpPr>
        <p:spPr>
          <a:xfrm>
            <a:off x="8173894" y="4807535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Teléfono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48C0FBA-7548-C328-630E-B9B840A163F7}"/>
              </a:ext>
            </a:extLst>
          </p:cNvPr>
          <p:cNvSpPr txBox="1"/>
          <p:nvPr userDrawn="1"/>
        </p:nvSpPr>
        <p:spPr>
          <a:xfrm>
            <a:off x="8173895" y="5161030"/>
            <a:ext cx="1640605" cy="239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+34 606 124 196</a:t>
            </a: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+34 93 520 17 00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70000"/>
                </a:schemeClr>
              </a:solidFill>
              <a:effectLst/>
              <a:uLnTx/>
              <a:uFillTx/>
              <a:latin typeface="Arial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627B788-D8C5-507F-30AA-65BA3D79C219}"/>
              </a:ext>
            </a:extLst>
          </p:cNvPr>
          <p:cNvSpPr txBox="1"/>
          <p:nvPr userDrawn="1"/>
        </p:nvSpPr>
        <p:spPr>
          <a:xfrm>
            <a:off x="8173894" y="3537598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Redes sociales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C317DE0-FDC3-B42C-BC75-5DA236AB9BC7}"/>
              </a:ext>
            </a:extLst>
          </p:cNvPr>
          <p:cNvSpPr txBox="1"/>
          <p:nvPr userDrawn="1"/>
        </p:nvSpPr>
        <p:spPr>
          <a:xfrm>
            <a:off x="5108867" y="4807535"/>
            <a:ext cx="2004033" cy="368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Email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7856DCB-73D5-EEC8-54A6-C8C2A7E55B02}"/>
              </a:ext>
            </a:extLst>
          </p:cNvPr>
          <p:cNvSpPr txBox="1"/>
          <p:nvPr userDrawn="1"/>
        </p:nvSpPr>
        <p:spPr>
          <a:xfrm>
            <a:off x="5108869" y="5159413"/>
            <a:ext cx="1872090" cy="239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Arial"/>
                <a:ea typeface="+mn-ea"/>
                <a:cs typeface="Times New Roman" panose="02020603050405020304" pitchFamily="18" charset="0"/>
              </a:rPr>
              <a:t>dbeti@cegos.es</a:t>
            </a:r>
          </a:p>
        </p:txBody>
      </p:sp>
      <p:grpSp>
        <p:nvGrpSpPr>
          <p:cNvPr id="17" name="Group 51">
            <a:extLst>
              <a:ext uri="{FF2B5EF4-FFF2-40B4-BE49-F238E27FC236}">
                <a16:creationId xmlns:a16="http://schemas.microsoft.com/office/drawing/2014/main" id="{D321F6E5-BE67-B488-AE3D-42E7F6146F37}"/>
              </a:ext>
            </a:extLst>
          </p:cNvPr>
          <p:cNvGrpSpPr/>
          <p:nvPr userDrawn="1"/>
        </p:nvGrpSpPr>
        <p:grpSpPr>
          <a:xfrm>
            <a:off x="8173891" y="4038601"/>
            <a:ext cx="1975393" cy="279400"/>
            <a:chOff x="5269667" y="4883790"/>
            <a:chExt cx="1077487" cy="152400"/>
          </a:xfrm>
          <a:solidFill>
            <a:schemeClr val="tx1">
              <a:alpha val="70000"/>
            </a:schemeClr>
          </a:solidFill>
        </p:grpSpPr>
        <p:pic>
          <p:nvPicPr>
            <p:cNvPr id="18" name="Graphique 5">
              <a:hlinkClick r:id="rId7"/>
              <a:extLst>
                <a:ext uri="{FF2B5EF4-FFF2-40B4-BE49-F238E27FC236}">
                  <a16:creationId xmlns:a16="http://schemas.microsoft.com/office/drawing/2014/main" id="{75A62CC9-100D-BFA9-2283-E42648AE1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94754" y="4883790"/>
              <a:ext cx="152400" cy="152400"/>
            </a:xfrm>
            <a:prstGeom prst="rect">
              <a:avLst/>
            </a:prstGeom>
          </p:spPr>
        </p:pic>
        <p:pic>
          <p:nvPicPr>
            <p:cNvPr id="19" name="Graphique 7">
              <a:hlinkClick r:id="rId10"/>
              <a:extLst>
                <a:ext uri="{FF2B5EF4-FFF2-40B4-BE49-F238E27FC236}">
                  <a16:creationId xmlns:a16="http://schemas.microsoft.com/office/drawing/2014/main" id="{30FE6A7A-CE28-04E7-E211-24F0456F1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69667" y="4883790"/>
              <a:ext cx="152400" cy="152400"/>
            </a:xfrm>
            <a:prstGeom prst="rect">
              <a:avLst/>
            </a:prstGeom>
          </p:spPr>
        </p:pic>
        <p:pic>
          <p:nvPicPr>
            <p:cNvPr id="20" name="Graphique 9">
              <a:hlinkClick r:id="rId13"/>
              <a:extLst>
                <a:ext uri="{FF2B5EF4-FFF2-40B4-BE49-F238E27FC236}">
                  <a16:creationId xmlns:a16="http://schemas.microsoft.com/office/drawing/2014/main" id="{7DFB0677-5CEC-6D1A-FFD0-BEF3843B0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78029" y="4883790"/>
              <a:ext cx="152400" cy="152400"/>
            </a:xfrm>
            <a:prstGeom prst="rect">
              <a:avLst/>
            </a:prstGeom>
          </p:spPr>
        </p:pic>
        <p:pic>
          <p:nvPicPr>
            <p:cNvPr id="21" name="Graphique 11">
              <a:hlinkClick r:id="rId16"/>
              <a:extLst>
                <a:ext uri="{FF2B5EF4-FFF2-40B4-BE49-F238E27FC236}">
                  <a16:creationId xmlns:a16="http://schemas.microsoft.com/office/drawing/2014/main" id="{BB68B140-B388-12F0-3F43-800BFC92D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886391" y="4883790"/>
              <a:ext cx="152400" cy="152400"/>
            </a:xfrm>
            <a:prstGeom prst="rect">
              <a:avLst/>
            </a:prstGeom>
          </p:spPr>
        </p:pic>
      </p:grpSp>
      <p:sp>
        <p:nvSpPr>
          <p:cNvPr id="26" name="Espace réservé du texte 64">
            <a:extLst>
              <a:ext uri="{FF2B5EF4-FFF2-40B4-BE49-F238E27FC236}">
                <a16:creationId xmlns:a16="http://schemas.microsoft.com/office/drawing/2014/main" id="{B76E2B24-9C35-64AB-2400-DB8D7AA0D9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3471875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31" name="Titre 28">
            <a:extLst>
              <a:ext uri="{FF2B5EF4-FFF2-40B4-BE49-F238E27FC236}">
                <a16:creationId xmlns:a16="http://schemas.microsoft.com/office/drawing/2014/main" id="{33395AE8-E69D-7409-7EFF-EC4C2B7C2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34" y="3591469"/>
            <a:ext cx="3456000" cy="110160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Contáctanos</a:t>
            </a:r>
            <a:endParaRPr lang="en-US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3609964-5964-DE03-2C0C-1B43DDB692FA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84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621A2BD-846E-32A5-CA21-59F2EE632121}"/>
              </a:ext>
            </a:extLst>
          </p:cNvPr>
          <p:cNvSpPr/>
          <p:nvPr userDrawn="1"/>
        </p:nvSpPr>
        <p:spPr>
          <a:xfrm>
            <a:off x="0" y="1"/>
            <a:ext cx="12192000" cy="1393846"/>
          </a:xfrm>
          <a:prstGeom prst="rect">
            <a:avLst/>
          </a:prstGeom>
          <a:solidFill>
            <a:srgbClr val="9998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Graphique 16">
            <a:extLst>
              <a:ext uri="{FF2B5EF4-FFF2-40B4-BE49-F238E27FC236}">
                <a16:creationId xmlns:a16="http://schemas.microsoft.com/office/drawing/2014/main" id="{729FEEAB-CB50-D43B-47A9-24023FAEB5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4" name="Titre 28">
            <a:extLst>
              <a:ext uri="{FF2B5EF4-FFF2-40B4-BE49-F238E27FC236}">
                <a16:creationId xmlns:a16="http://schemas.microsoft.com/office/drawing/2014/main" id="{1C0A5932-977B-62C8-02B9-7EBAEB3C8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11028619" cy="532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endParaRPr lang="en-US" dirty="0"/>
          </a:p>
        </p:txBody>
      </p:sp>
      <p:sp>
        <p:nvSpPr>
          <p:cNvPr id="7" name="Espace réservé du texte 21">
            <a:extLst>
              <a:ext uri="{FF2B5EF4-FFF2-40B4-BE49-F238E27FC236}">
                <a16:creationId xmlns:a16="http://schemas.microsoft.com/office/drawing/2014/main" id="{F796D576-B0DD-CBD3-EE54-56F6FD3C9AD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998" y="1503681"/>
            <a:ext cx="11240082" cy="3295365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8" name="Espace réservé du texte 64">
            <a:extLst>
              <a:ext uri="{FF2B5EF4-FFF2-40B4-BE49-F238E27FC236}">
                <a16:creationId xmlns:a16="http://schemas.microsoft.com/office/drawing/2014/main" id="{50AD7DE6-2761-CF08-4A18-A0412A9306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998" y="6410639"/>
            <a:ext cx="5334202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 PARA XXX – FECHA</a:t>
            </a:r>
            <a:endParaRPr lang="en-US" dirty="0"/>
          </a:p>
        </p:txBody>
      </p:sp>
      <p:sp>
        <p:nvSpPr>
          <p:cNvPr id="9" name="ZoneTexte 19">
            <a:extLst>
              <a:ext uri="{FF2B5EF4-FFF2-40B4-BE49-F238E27FC236}">
                <a16:creationId xmlns:a16="http://schemas.microsoft.com/office/drawing/2014/main" id="{F3B7B91E-FB65-076E-7274-A4FA3626A9F5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Marcador de posición de imagen 3">
            <a:extLst>
              <a:ext uri="{FF2B5EF4-FFF2-40B4-BE49-F238E27FC236}">
                <a16:creationId xmlns:a16="http://schemas.microsoft.com/office/drawing/2014/main" id="{0D360F6D-3DEB-65C6-D474-561E315D3E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10086" y="4887653"/>
            <a:ext cx="1514059" cy="621900"/>
          </a:xfrm>
        </p:spPr>
        <p:txBody>
          <a:bodyPr/>
          <a:lstStyle/>
          <a:p>
            <a:r>
              <a:rPr lang="es-ES" dirty="0"/>
              <a:t>Añadir firma</a:t>
            </a:r>
          </a:p>
        </p:txBody>
      </p:sp>
      <p:sp>
        <p:nvSpPr>
          <p:cNvPr id="11" name="Marcador de posición de imagen 4">
            <a:extLst>
              <a:ext uri="{FF2B5EF4-FFF2-40B4-BE49-F238E27FC236}">
                <a16:creationId xmlns:a16="http://schemas.microsoft.com/office/drawing/2014/main" id="{16E48F6C-A37D-8605-D9AE-CC5C8DB17A9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16179" y="4887653"/>
            <a:ext cx="1514059" cy="6219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Añadir firma</a:t>
            </a:r>
          </a:p>
          <a:p>
            <a:endParaRPr lang="es-ES" dirty="0"/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391F4CA4-237F-E6D8-5601-38A4CC0DE0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41803" y="5598160"/>
            <a:ext cx="1476321" cy="169223"/>
          </a:xfrm>
        </p:spPr>
        <p:txBody>
          <a:bodyPr/>
          <a:lstStyle/>
          <a:p>
            <a:r>
              <a:rPr lang="es-ES" dirty="0"/>
              <a:t>Nombre </a:t>
            </a:r>
          </a:p>
        </p:txBody>
      </p:sp>
      <p:sp>
        <p:nvSpPr>
          <p:cNvPr id="13" name="Marcador de texto 6">
            <a:extLst>
              <a:ext uri="{FF2B5EF4-FFF2-40B4-BE49-F238E27FC236}">
                <a16:creationId xmlns:a16="http://schemas.microsoft.com/office/drawing/2014/main" id="{914D2E4E-E946-D726-8596-92AD7BF78C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8780" y="5598159"/>
            <a:ext cx="1476321" cy="169223"/>
          </a:xfrm>
        </p:spPr>
        <p:txBody>
          <a:bodyPr/>
          <a:lstStyle/>
          <a:p>
            <a:r>
              <a:rPr lang="es-ES" dirty="0"/>
              <a:t>Nombre</a:t>
            </a:r>
          </a:p>
        </p:txBody>
      </p:sp>
      <p:sp>
        <p:nvSpPr>
          <p:cNvPr id="19" name="Marcador de texto 5">
            <a:extLst>
              <a:ext uri="{FF2B5EF4-FFF2-40B4-BE49-F238E27FC236}">
                <a16:creationId xmlns:a16="http://schemas.microsoft.com/office/drawing/2014/main" id="{52740984-7B7C-D62C-9F15-250B1CF336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41803" y="5844677"/>
            <a:ext cx="1476321" cy="169223"/>
          </a:xfrm>
        </p:spPr>
        <p:txBody>
          <a:bodyPr/>
          <a:lstStyle/>
          <a:p>
            <a:r>
              <a:rPr lang="es-ES" dirty="0"/>
              <a:t>Cargo 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DFF9FE84-3A9B-FEAB-6477-D4D4B151C3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08780" y="5844676"/>
            <a:ext cx="1476321" cy="169223"/>
          </a:xfrm>
        </p:spPr>
        <p:txBody>
          <a:bodyPr/>
          <a:lstStyle/>
          <a:p>
            <a:r>
              <a:rPr lang="es-ES" dirty="0"/>
              <a:t>Cargo</a:t>
            </a:r>
          </a:p>
        </p:txBody>
      </p:sp>
      <p:sp>
        <p:nvSpPr>
          <p:cNvPr id="21" name="Marcador de texto 5">
            <a:extLst>
              <a:ext uri="{FF2B5EF4-FFF2-40B4-BE49-F238E27FC236}">
                <a16:creationId xmlns:a16="http://schemas.microsoft.com/office/drawing/2014/main" id="{7FFD72EB-2C0D-3390-C6E5-55AD1554EC1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41803" y="6098853"/>
            <a:ext cx="1476321" cy="169223"/>
          </a:xfrm>
        </p:spPr>
        <p:txBody>
          <a:bodyPr/>
          <a:lstStyle/>
          <a:p>
            <a:r>
              <a:rPr lang="es-ES" dirty="0"/>
              <a:t>Email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C3A27B0C-BB2F-9F89-2DD5-4DFE1A01B1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08780" y="6098852"/>
            <a:ext cx="1476321" cy="169223"/>
          </a:xfrm>
        </p:spPr>
        <p:txBody>
          <a:bodyPr/>
          <a:lstStyle/>
          <a:p>
            <a:r>
              <a:rPr lang="es-E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34208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2">
    <p:bg>
      <p:bgPr>
        <a:solidFill>
          <a:srgbClr val="3854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08AF77A-BB2C-39EE-4408-230A0BDF44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6566" y="1092200"/>
            <a:ext cx="1514059" cy="621900"/>
          </a:xfrm>
          <a:prstGeom prst="roundRect">
            <a:avLst>
              <a:gd name="adj" fmla="val 6331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 CLIENTE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1E5FFB92-5A86-3EF7-9193-63BCC2D9C3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698" y="1122396"/>
            <a:ext cx="1809752" cy="61431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35CF261-C76E-FB0F-B4DE-45EFCEBDCF59}"/>
              </a:ext>
            </a:extLst>
          </p:cNvPr>
          <p:cNvCxnSpPr>
            <a:cxnSpLocks/>
          </p:cNvCxnSpPr>
          <p:nvPr userDrawn="1"/>
        </p:nvCxnSpPr>
        <p:spPr>
          <a:xfrm>
            <a:off x="3089275" y="1122396"/>
            <a:ext cx="0" cy="604804"/>
          </a:xfrm>
          <a:prstGeom prst="line">
            <a:avLst/>
          </a:prstGeom>
          <a:ln cap="rnd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9">
            <a:extLst>
              <a:ext uri="{FF2B5EF4-FFF2-40B4-BE49-F238E27FC236}">
                <a16:creationId xmlns:a16="http://schemas.microsoft.com/office/drawing/2014/main" id="{3FB6175F-5029-FCE6-EC1C-3D28420FB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698" y="2668006"/>
            <a:ext cx="4542761" cy="1357894"/>
          </a:xfrm>
        </p:spPr>
        <p:txBody>
          <a:bodyPr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88DB07F7-A283-AE90-68FF-164DFEA69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698" y="4168901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en-US" dirty="0"/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63237260-E902-3AD5-DAAA-A621F55C9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8698" y="4902200"/>
            <a:ext cx="1195200" cy="352800"/>
          </a:xfrm>
          <a:prstGeom prst="roundRect">
            <a:avLst>
              <a:gd name="adj" fmla="val 7971"/>
            </a:avLst>
          </a:prstGeom>
          <a:solidFill>
            <a:srgbClr val="77AD18"/>
          </a:solidFill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00/00/0000</a:t>
            </a:r>
            <a:endParaRPr lang="en-US" dirty="0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BF077FC9-1D53-9EFA-CF0A-D98DDDC544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" t="17765" r="14733" b="12468"/>
          <a:stretch/>
        </p:blipFill>
        <p:spPr>
          <a:xfrm>
            <a:off x="5107056" y="0"/>
            <a:ext cx="7084944" cy="6857999"/>
          </a:xfrm>
          <a:prstGeom prst="rect">
            <a:avLst/>
          </a:prstGeom>
        </p:spPr>
      </p:pic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82BFE4CA-2F06-604A-3658-2463621AC3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8698" y="5635779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ID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507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5139FDA9-F1C9-4568-0233-68004DF267EB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Graphique 2">
            <a:extLst>
              <a:ext uri="{FF2B5EF4-FFF2-40B4-BE49-F238E27FC236}">
                <a16:creationId xmlns:a16="http://schemas.microsoft.com/office/drawing/2014/main" id="{CF5713F1-A4FA-EA7A-1B17-61AB7507D8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777" r="55639" b="43409"/>
          <a:stretch>
            <a:fillRect/>
          </a:stretch>
        </p:blipFill>
        <p:spPr>
          <a:xfrm rot="8915507">
            <a:off x="5827192" y="-623799"/>
            <a:ext cx="6840943" cy="4730601"/>
          </a:xfrm>
          <a:custGeom>
            <a:avLst/>
            <a:gdLst>
              <a:gd name="connsiteX0" fmla="*/ 3952441 w 6840943"/>
              <a:gd name="connsiteY0" fmla="*/ 4730601 h 4730601"/>
              <a:gd name="connsiteX1" fmla="*/ 0 w 6840943"/>
              <a:gd name="connsiteY1" fmla="*/ 2317242 h 4730601"/>
              <a:gd name="connsiteX2" fmla="*/ 1414906 w 6840943"/>
              <a:gd name="connsiteY2" fmla="*/ 0 h 4730601"/>
              <a:gd name="connsiteX3" fmla="*/ 6840943 w 6840943"/>
              <a:gd name="connsiteY3" fmla="*/ 1 h 473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0943" h="4730601">
                <a:moveTo>
                  <a:pt x="3952441" y="4730601"/>
                </a:moveTo>
                <a:lnTo>
                  <a:pt x="0" y="2317242"/>
                </a:lnTo>
                <a:lnTo>
                  <a:pt x="1414906" y="0"/>
                </a:lnTo>
                <a:lnTo>
                  <a:pt x="6840943" y="1"/>
                </a:lnTo>
                <a:close/>
              </a:path>
            </a:pathLst>
          </a:cu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902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2">
    <p:bg>
      <p:bgPr>
        <a:solidFill>
          <a:srgbClr val="2D00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08AF77A-BB2C-39EE-4408-230A0BDF44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6566" y="1092200"/>
            <a:ext cx="1514059" cy="621900"/>
          </a:xfrm>
          <a:prstGeom prst="roundRect">
            <a:avLst>
              <a:gd name="adj" fmla="val 6331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 CLIENTE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1E5FFB92-5A86-3EF7-9193-63BCC2D9C3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698" y="1122396"/>
            <a:ext cx="1809752" cy="61431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35CF261-C76E-FB0F-B4DE-45EFCEBDCF59}"/>
              </a:ext>
            </a:extLst>
          </p:cNvPr>
          <p:cNvCxnSpPr>
            <a:cxnSpLocks/>
          </p:cNvCxnSpPr>
          <p:nvPr userDrawn="1"/>
        </p:nvCxnSpPr>
        <p:spPr>
          <a:xfrm>
            <a:off x="3089275" y="1122396"/>
            <a:ext cx="0" cy="604804"/>
          </a:xfrm>
          <a:prstGeom prst="line">
            <a:avLst/>
          </a:prstGeom>
          <a:ln cap="rnd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9">
            <a:extLst>
              <a:ext uri="{FF2B5EF4-FFF2-40B4-BE49-F238E27FC236}">
                <a16:creationId xmlns:a16="http://schemas.microsoft.com/office/drawing/2014/main" id="{3FB6175F-5029-FCE6-EC1C-3D28420FB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698" y="2668006"/>
            <a:ext cx="4542761" cy="1357894"/>
          </a:xfrm>
        </p:spPr>
        <p:txBody>
          <a:bodyPr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88DB07F7-A283-AE90-68FF-164DFEA69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698" y="4168901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en-US" dirty="0"/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63237260-E902-3AD5-DAAA-A621F55C9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8698" y="4902200"/>
            <a:ext cx="1195200" cy="352800"/>
          </a:xfrm>
          <a:prstGeom prst="roundRect">
            <a:avLst>
              <a:gd name="adj" fmla="val 7971"/>
            </a:avLst>
          </a:prstGeom>
          <a:solidFill>
            <a:srgbClr val="A261E1"/>
          </a:solidFill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00/00/0000</a:t>
            </a:r>
            <a:endParaRPr lang="en-US" dirty="0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BF077FC9-1D53-9EFA-CF0A-D98DDDC544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" t="17765" r="14733" b="12468"/>
          <a:stretch/>
        </p:blipFill>
        <p:spPr>
          <a:xfrm>
            <a:off x="5107056" y="0"/>
            <a:ext cx="7084944" cy="6857999"/>
          </a:xfrm>
          <a:prstGeom prst="rect">
            <a:avLst/>
          </a:prstGeom>
        </p:spPr>
      </p:pic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CD91D260-1771-CEF4-0ED2-682008FFF3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8698" y="5635779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ID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162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2">
    <p:bg>
      <p:bgPr>
        <a:solidFill>
          <a:srgbClr val="A500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08AF77A-BB2C-39EE-4408-230A0BDF44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6566" y="1092200"/>
            <a:ext cx="1514059" cy="621900"/>
          </a:xfrm>
          <a:prstGeom prst="roundRect">
            <a:avLst>
              <a:gd name="adj" fmla="val 6331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 CLIENTE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1E5FFB92-5A86-3EF7-9193-63BCC2D9C3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698" y="1122396"/>
            <a:ext cx="1809752" cy="61431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35CF261-C76E-FB0F-B4DE-45EFCEBDCF59}"/>
              </a:ext>
            </a:extLst>
          </p:cNvPr>
          <p:cNvCxnSpPr>
            <a:cxnSpLocks/>
          </p:cNvCxnSpPr>
          <p:nvPr userDrawn="1"/>
        </p:nvCxnSpPr>
        <p:spPr>
          <a:xfrm>
            <a:off x="3089275" y="1122396"/>
            <a:ext cx="0" cy="604804"/>
          </a:xfrm>
          <a:prstGeom prst="line">
            <a:avLst/>
          </a:prstGeom>
          <a:ln cap="rnd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9">
            <a:extLst>
              <a:ext uri="{FF2B5EF4-FFF2-40B4-BE49-F238E27FC236}">
                <a16:creationId xmlns:a16="http://schemas.microsoft.com/office/drawing/2014/main" id="{3FB6175F-5029-FCE6-EC1C-3D28420FB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698" y="2668006"/>
            <a:ext cx="4542761" cy="1357894"/>
          </a:xfrm>
        </p:spPr>
        <p:txBody>
          <a:bodyPr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88DB07F7-A283-AE90-68FF-164DFEA69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698" y="4168901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en-US" dirty="0"/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63237260-E902-3AD5-DAAA-A621F55C9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8698" y="4902200"/>
            <a:ext cx="1195200" cy="352800"/>
          </a:xfrm>
          <a:prstGeom prst="roundRect">
            <a:avLst>
              <a:gd name="adj" fmla="val 7971"/>
            </a:avLst>
          </a:prstGeom>
          <a:solidFill>
            <a:srgbClr val="ED40A9"/>
          </a:solidFill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00/00/0000</a:t>
            </a:r>
            <a:endParaRPr lang="en-US" dirty="0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BF077FC9-1D53-9EFA-CF0A-D98DDDC544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" t="17765" r="14733" b="12468"/>
          <a:stretch/>
        </p:blipFill>
        <p:spPr>
          <a:xfrm>
            <a:off x="5107056" y="0"/>
            <a:ext cx="7084944" cy="6857999"/>
          </a:xfrm>
          <a:prstGeom prst="rect">
            <a:avLst/>
          </a:prstGeom>
        </p:spPr>
      </p:pic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EFEDB8C7-C7A3-56D4-9544-E84F8F1748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8697" y="5635779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ID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773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solidFill>
          <a:srgbClr val="620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08AF77A-BB2C-39EE-4408-230A0BDF44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6566" y="1092200"/>
            <a:ext cx="1514059" cy="621900"/>
          </a:xfrm>
          <a:prstGeom prst="roundRect">
            <a:avLst>
              <a:gd name="adj" fmla="val 6331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 clIENTE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1E5FFB92-5A86-3EF7-9193-63BCC2D9C3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698" y="1122396"/>
            <a:ext cx="1809752" cy="61431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35CF261-C76E-FB0F-B4DE-45EFCEBDCF59}"/>
              </a:ext>
            </a:extLst>
          </p:cNvPr>
          <p:cNvCxnSpPr>
            <a:cxnSpLocks/>
          </p:cNvCxnSpPr>
          <p:nvPr userDrawn="1"/>
        </p:nvCxnSpPr>
        <p:spPr>
          <a:xfrm>
            <a:off x="3089275" y="1122396"/>
            <a:ext cx="0" cy="604804"/>
          </a:xfrm>
          <a:prstGeom prst="line">
            <a:avLst/>
          </a:prstGeom>
          <a:ln cap="rnd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9">
            <a:extLst>
              <a:ext uri="{FF2B5EF4-FFF2-40B4-BE49-F238E27FC236}">
                <a16:creationId xmlns:a16="http://schemas.microsoft.com/office/drawing/2014/main" id="{3FB6175F-5029-FCE6-EC1C-3D28420FB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698" y="2668006"/>
            <a:ext cx="4542761" cy="1357894"/>
          </a:xfrm>
        </p:spPr>
        <p:txBody>
          <a:bodyPr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88DB07F7-A283-AE90-68FF-164DFEA69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698" y="4168901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en-US" dirty="0"/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63237260-E902-3AD5-DAAA-A621F55C9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8698" y="4902200"/>
            <a:ext cx="1195200" cy="352800"/>
          </a:xfrm>
          <a:prstGeom prst="roundRect">
            <a:avLst>
              <a:gd name="adj" fmla="val 7971"/>
            </a:avLst>
          </a:prstGeom>
          <a:solidFill>
            <a:schemeClr val="accent6"/>
          </a:solidFill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00/00/0000</a:t>
            </a:r>
            <a:endParaRPr lang="en-US" dirty="0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604B6DDF-A68D-180F-074A-AC9AFAAAF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" t="17765" r="14733" b="12468"/>
          <a:stretch/>
        </p:blipFill>
        <p:spPr>
          <a:xfrm>
            <a:off x="5107056" y="0"/>
            <a:ext cx="7084944" cy="6857999"/>
          </a:xfrm>
          <a:prstGeom prst="rect">
            <a:avLst/>
          </a:prstGeom>
        </p:spPr>
      </p:pic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38C6CF7A-3A8F-43AF-9904-48E25BE799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8698" y="5635779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ID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594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3">
    <p:bg>
      <p:bgPr>
        <a:solidFill>
          <a:srgbClr val="6D3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08AF77A-BB2C-39EE-4408-230A0BDF44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6566" y="1092200"/>
            <a:ext cx="1514059" cy="621900"/>
          </a:xfrm>
          <a:prstGeom prst="roundRect">
            <a:avLst>
              <a:gd name="adj" fmla="val 6331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 clIENTE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1E5FFB92-5A86-3EF7-9193-63BCC2D9C3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698" y="1122396"/>
            <a:ext cx="1809752" cy="61431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35CF261-C76E-FB0F-B4DE-45EFCEBDCF59}"/>
              </a:ext>
            </a:extLst>
          </p:cNvPr>
          <p:cNvCxnSpPr>
            <a:cxnSpLocks/>
          </p:cNvCxnSpPr>
          <p:nvPr userDrawn="1"/>
        </p:nvCxnSpPr>
        <p:spPr>
          <a:xfrm>
            <a:off x="3089275" y="1122396"/>
            <a:ext cx="0" cy="604804"/>
          </a:xfrm>
          <a:prstGeom prst="line">
            <a:avLst/>
          </a:prstGeom>
          <a:ln cap="rnd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9">
            <a:extLst>
              <a:ext uri="{FF2B5EF4-FFF2-40B4-BE49-F238E27FC236}">
                <a16:creationId xmlns:a16="http://schemas.microsoft.com/office/drawing/2014/main" id="{3FB6175F-5029-FCE6-EC1C-3D28420FB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698" y="2668006"/>
            <a:ext cx="4542761" cy="1357894"/>
          </a:xfrm>
        </p:spPr>
        <p:txBody>
          <a:bodyPr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88DB07F7-A283-AE90-68FF-164DFEA69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698" y="4168901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en-US" dirty="0"/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63237260-E902-3AD5-DAAA-A621F55C9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8698" y="4902200"/>
            <a:ext cx="1195200" cy="352800"/>
          </a:xfrm>
          <a:prstGeom prst="roundRect">
            <a:avLst>
              <a:gd name="adj" fmla="val 7971"/>
            </a:avLst>
          </a:prstGeom>
          <a:solidFill>
            <a:srgbClr val="C16F61"/>
          </a:solidFill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00/00/0000</a:t>
            </a:r>
            <a:endParaRPr lang="en-US" dirty="0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604B6DDF-A68D-180F-074A-AC9AFAAAF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" t="17765" r="14733" b="12468"/>
          <a:stretch/>
        </p:blipFill>
        <p:spPr>
          <a:xfrm>
            <a:off x="5107056" y="0"/>
            <a:ext cx="7084944" cy="6857999"/>
          </a:xfrm>
          <a:prstGeom prst="rect">
            <a:avLst/>
          </a:prstGeom>
        </p:spPr>
      </p:pic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C3EC52BE-7059-0783-8CB8-D23A79C3BC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8697" y="5635779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ID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069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3">
    <p:bg>
      <p:bgPr>
        <a:solidFill>
          <a:srgbClr val="222B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08AF77A-BB2C-39EE-4408-230A0BDF44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6566" y="1092200"/>
            <a:ext cx="1514059" cy="621900"/>
          </a:xfrm>
          <a:prstGeom prst="roundRect">
            <a:avLst>
              <a:gd name="adj" fmla="val 6331"/>
            </a:avLst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 clIENTE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1E5FFB92-5A86-3EF7-9193-63BCC2D9C3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698" y="1122396"/>
            <a:ext cx="1809752" cy="61431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35CF261-C76E-FB0F-B4DE-45EFCEBDCF59}"/>
              </a:ext>
            </a:extLst>
          </p:cNvPr>
          <p:cNvCxnSpPr>
            <a:cxnSpLocks/>
          </p:cNvCxnSpPr>
          <p:nvPr userDrawn="1"/>
        </p:nvCxnSpPr>
        <p:spPr>
          <a:xfrm>
            <a:off x="3089275" y="1122396"/>
            <a:ext cx="0" cy="604804"/>
          </a:xfrm>
          <a:prstGeom prst="line">
            <a:avLst/>
          </a:prstGeom>
          <a:ln cap="rnd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9">
            <a:extLst>
              <a:ext uri="{FF2B5EF4-FFF2-40B4-BE49-F238E27FC236}">
                <a16:creationId xmlns:a16="http://schemas.microsoft.com/office/drawing/2014/main" id="{3FB6175F-5029-FCE6-EC1C-3D28420FB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698" y="2668006"/>
            <a:ext cx="4542761" cy="1357894"/>
          </a:xfrm>
        </p:spPr>
        <p:txBody>
          <a:bodyPr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88DB07F7-A283-AE90-68FF-164DFEA69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698" y="4168901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en-US" dirty="0"/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63237260-E902-3AD5-DAAA-A621F55C9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8698" y="4902200"/>
            <a:ext cx="1195200" cy="352800"/>
          </a:xfrm>
          <a:prstGeom prst="roundRect">
            <a:avLst>
              <a:gd name="adj" fmla="val 7971"/>
            </a:avLst>
          </a:prstGeom>
          <a:solidFill>
            <a:srgbClr val="9998A5"/>
          </a:solidFill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00/00/0000</a:t>
            </a:r>
            <a:endParaRPr lang="en-US" dirty="0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604B6DDF-A68D-180F-074A-AC9AFAAAF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" t="17765" r="14733" b="12468"/>
          <a:stretch/>
        </p:blipFill>
        <p:spPr>
          <a:xfrm>
            <a:off x="5107056" y="0"/>
            <a:ext cx="7084944" cy="6857999"/>
          </a:xfrm>
          <a:prstGeom prst="rect">
            <a:avLst/>
          </a:prstGeom>
        </p:spPr>
      </p:pic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A357C8D1-E9F3-F9A0-7BFC-CE69F08F1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8697" y="5661463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fr-FR" dirty="0"/>
              <a:t>ID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977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08AF77A-BB2C-39EE-4408-230A0BDF44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86566" y="1092200"/>
            <a:ext cx="1514059" cy="621900"/>
          </a:xfrm>
          <a:prstGeom prst="roundRect">
            <a:avLst>
              <a:gd name="adj" fmla="val 6331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 CLIENTE</a:t>
            </a:r>
          </a:p>
        </p:txBody>
      </p:sp>
      <p:sp>
        <p:nvSpPr>
          <p:cNvPr id="13" name="Titre 9">
            <a:extLst>
              <a:ext uri="{FF2B5EF4-FFF2-40B4-BE49-F238E27FC236}">
                <a16:creationId xmlns:a16="http://schemas.microsoft.com/office/drawing/2014/main" id="{3FB6175F-5029-FCE6-EC1C-3D28420FBB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698" y="2668006"/>
            <a:ext cx="4542761" cy="1357894"/>
          </a:xfrm>
        </p:spPr>
        <p:txBody>
          <a:bodyPr anchor="b"/>
          <a:lstStyle>
            <a:lvl1pPr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88DB07F7-A283-AE90-68FF-164DFEA69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698" y="4168901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fr-FR" dirty="0"/>
          </a:p>
        </p:txBody>
      </p:sp>
      <p:sp>
        <p:nvSpPr>
          <p:cNvPr id="22" name="Espace réservé du texte 20">
            <a:extLst>
              <a:ext uri="{FF2B5EF4-FFF2-40B4-BE49-F238E27FC236}">
                <a16:creationId xmlns:a16="http://schemas.microsoft.com/office/drawing/2014/main" id="{63237260-E902-3AD5-DAAA-A621F55C92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8698" y="4902200"/>
            <a:ext cx="1195200" cy="352800"/>
          </a:xfrm>
          <a:prstGeom prst="roundRect">
            <a:avLst>
              <a:gd name="adj" fmla="val 7971"/>
            </a:avLst>
          </a:prstGeom>
          <a:solidFill>
            <a:schemeClr val="tx1"/>
          </a:solidFill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00/00/0000</a:t>
            </a:r>
            <a:endParaRPr lang="en-US"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1A662971-9F93-982F-C58B-03AE8AADDA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698" y="1122396"/>
            <a:ext cx="1809752" cy="614319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ED9D0DD-E04C-9C14-EEBC-F9D316C54C15}"/>
              </a:ext>
            </a:extLst>
          </p:cNvPr>
          <p:cNvCxnSpPr>
            <a:cxnSpLocks/>
          </p:cNvCxnSpPr>
          <p:nvPr userDrawn="1"/>
        </p:nvCxnSpPr>
        <p:spPr>
          <a:xfrm>
            <a:off x="3089275" y="1122396"/>
            <a:ext cx="0" cy="604804"/>
          </a:xfrm>
          <a:prstGeom prst="line">
            <a:avLst/>
          </a:prstGeom>
          <a:ln cap="rnd">
            <a:solidFill>
              <a:schemeClr val="tx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C1604FD8-3898-A19C-ED2C-6D4192620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" t="17765" r="14733" b="12468"/>
          <a:stretch/>
        </p:blipFill>
        <p:spPr>
          <a:xfrm>
            <a:off x="5107056" y="0"/>
            <a:ext cx="7084944" cy="6857999"/>
          </a:xfrm>
          <a:prstGeom prst="rect">
            <a:avLst/>
          </a:prstGeom>
        </p:spPr>
      </p:pic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9CA5E609-15E7-17A3-59C6-CB0C09E94B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8698" y="5559344"/>
            <a:ext cx="4542761" cy="35252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lvl="0"/>
            <a:r>
              <a:rPr lang="fr-FR" dirty="0"/>
              <a:t>ID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850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0069E1-304E-D58F-E296-A8B4A02D93B9}"/>
              </a:ext>
            </a:extLst>
          </p:cNvPr>
          <p:cNvSpPr/>
          <p:nvPr userDrawn="1"/>
        </p:nvSpPr>
        <p:spPr>
          <a:xfrm>
            <a:off x="1" y="0"/>
            <a:ext cx="8120662" cy="6858000"/>
          </a:xfrm>
          <a:prstGeom prst="rect">
            <a:avLst/>
          </a:prstGeom>
          <a:solidFill>
            <a:srgbClr val="009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85A4C5D-B195-8AD0-8DF4-F947CB0FDFF5}"/>
              </a:ext>
            </a:extLst>
          </p:cNvPr>
          <p:cNvGrpSpPr/>
          <p:nvPr userDrawn="1"/>
        </p:nvGrpSpPr>
        <p:grpSpPr>
          <a:xfrm>
            <a:off x="0" y="0"/>
            <a:ext cx="4049329" cy="6038850"/>
            <a:chOff x="0" y="0"/>
            <a:chExt cx="3248027" cy="685800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3DD2FEC1-7CDE-DA2A-11A2-684F1D5ED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3248027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7A68116-2A69-853B-6ACA-AB83F2BF9512}"/>
                </a:ext>
              </a:extLst>
            </p:cNvPr>
            <p:cNvSpPr/>
            <p:nvPr/>
          </p:nvSpPr>
          <p:spPr>
            <a:xfrm>
              <a:off x="0" y="0"/>
              <a:ext cx="3248027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52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" name="Graphique 51">
            <a:extLst>
              <a:ext uri="{FF2B5EF4-FFF2-40B4-BE49-F238E27FC236}">
                <a16:creationId xmlns:a16="http://schemas.microsoft.com/office/drawing/2014/main" id="{E034D4BB-C846-1894-13AD-9E6D1D200BF8}"/>
              </a:ext>
            </a:extLst>
          </p:cNvPr>
          <p:cNvSpPr/>
          <p:nvPr userDrawn="1"/>
        </p:nvSpPr>
        <p:spPr>
          <a:xfrm rot="16200000">
            <a:off x="4033586" y="5463507"/>
            <a:ext cx="1746574" cy="1451163"/>
          </a:xfrm>
          <a:custGeom>
            <a:avLst/>
            <a:gdLst>
              <a:gd name="connsiteX0" fmla="*/ 0 w 1277252"/>
              <a:gd name="connsiteY0" fmla="*/ 972152 h 1061221"/>
              <a:gd name="connsiteX1" fmla="*/ 430878 w 1277252"/>
              <a:gd name="connsiteY1" fmla="*/ 495138 h 1061221"/>
              <a:gd name="connsiteX2" fmla="*/ 804909 w 1277252"/>
              <a:gd name="connsiteY2" fmla="*/ 267754 h 1061221"/>
              <a:gd name="connsiteX3" fmla="*/ 1276979 w 1277252"/>
              <a:gd name="connsiteY3" fmla="*/ 0 h 106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2" h="1061221">
                <a:moveTo>
                  <a:pt x="0" y="972152"/>
                </a:moveTo>
                <a:cubicBezTo>
                  <a:pt x="523973" y="1274508"/>
                  <a:pt x="688745" y="729114"/>
                  <a:pt x="430878" y="495138"/>
                </a:cubicBezTo>
                <a:cubicBezTo>
                  <a:pt x="235623" y="317185"/>
                  <a:pt x="478661" y="-30483"/>
                  <a:pt x="804909" y="267754"/>
                </a:cubicBezTo>
                <a:cubicBezTo>
                  <a:pt x="980391" y="426758"/>
                  <a:pt x="1287690" y="347668"/>
                  <a:pt x="1276979" y="0"/>
                </a:cubicBezTo>
              </a:path>
            </a:pathLst>
          </a:custGeom>
          <a:noFill/>
          <a:ln w="142875" cap="flat">
            <a:solidFill>
              <a:srgbClr val="A1EAE6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AC509D10-C94C-73D0-2A1E-0A0BCF73E3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sp>
        <p:nvSpPr>
          <p:cNvPr id="34" name="Espace réservé du texte 23">
            <a:extLst>
              <a:ext uri="{FF2B5EF4-FFF2-40B4-BE49-F238E27FC236}">
                <a16:creationId xmlns:a16="http://schemas.microsoft.com/office/drawing/2014/main" id="{49791E98-90A7-9096-41C1-7DF5DAED6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20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5" name="Espace réservé du texte 23">
            <a:extLst>
              <a:ext uri="{FF2B5EF4-FFF2-40B4-BE49-F238E27FC236}">
                <a16:creationId xmlns:a16="http://schemas.microsoft.com/office/drawing/2014/main" id="{A5B0B3C2-3612-9C0A-DEB2-F9ACE5655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0920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6" name="Espace réservé du texte 23">
            <a:extLst>
              <a:ext uri="{FF2B5EF4-FFF2-40B4-BE49-F238E27FC236}">
                <a16:creationId xmlns:a16="http://schemas.microsoft.com/office/drawing/2014/main" id="{E9D61F74-DDFD-F5E5-8B62-0245541D9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0920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940E3512-4F55-8EBD-B25C-DEF1BBFC0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0829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8" name="Espace réservé du texte 23">
            <a:extLst>
              <a:ext uri="{FF2B5EF4-FFF2-40B4-BE49-F238E27FC236}">
                <a16:creationId xmlns:a16="http://schemas.microsoft.com/office/drawing/2014/main" id="{79419614-F076-5070-D9C6-7AA141F71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0829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9" name="Espace réservé du texte 23">
            <a:extLst>
              <a:ext uri="{FF2B5EF4-FFF2-40B4-BE49-F238E27FC236}">
                <a16:creationId xmlns:a16="http://schemas.microsoft.com/office/drawing/2014/main" id="{4795A623-BC7B-180A-0AAC-58C878DCB2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0829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43" name="Espace réservé du texte 41">
            <a:extLst>
              <a:ext uri="{FF2B5EF4-FFF2-40B4-BE49-F238E27FC236}">
                <a16:creationId xmlns:a16="http://schemas.microsoft.com/office/drawing/2014/main" id="{A9172121-F827-B551-ED79-A290C0856F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6434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5" name="Espace réservé du texte 41">
            <a:extLst>
              <a:ext uri="{FF2B5EF4-FFF2-40B4-BE49-F238E27FC236}">
                <a16:creationId xmlns:a16="http://schemas.microsoft.com/office/drawing/2014/main" id="{178BD1BA-8307-FC73-8220-C45AC5BE3E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6434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6" name="Espace réservé du texte 41">
            <a:extLst>
              <a:ext uri="{FF2B5EF4-FFF2-40B4-BE49-F238E27FC236}">
                <a16:creationId xmlns:a16="http://schemas.microsoft.com/office/drawing/2014/main" id="{62350AE9-7BF4-1D31-D51C-7E389D602F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46434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8" name="Espace réservé du texte 41">
            <a:extLst>
              <a:ext uri="{FF2B5EF4-FFF2-40B4-BE49-F238E27FC236}">
                <a16:creationId xmlns:a16="http://schemas.microsoft.com/office/drawing/2014/main" id="{C5619AED-626F-1774-ADC5-767924701C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2543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009EA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9" name="Espace réservé du texte 41">
            <a:extLst>
              <a:ext uri="{FF2B5EF4-FFF2-40B4-BE49-F238E27FC236}">
                <a16:creationId xmlns:a16="http://schemas.microsoft.com/office/drawing/2014/main" id="{006A6007-09F7-A18F-B447-F90D2451B5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12543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009EA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Espace réservé du texte 41">
            <a:extLst>
              <a:ext uri="{FF2B5EF4-FFF2-40B4-BE49-F238E27FC236}">
                <a16:creationId xmlns:a16="http://schemas.microsoft.com/office/drawing/2014/main" id="{F9860613-603A-0555-FE1E-B26C637CE8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12543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009EA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C4C5637-26EC-63D6-DCEC-A0CBA7A9D4D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010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0069E1-304E-D58F-E296-A8B4A02D93B9}"/>
              </a:ext>
            </a:extLst>
          </p:cNvPr>
          <p:cNvSpPr/>
          <p:nvPr userDrawn="1"/>
        </p:nvSpPr>
        <p:spPr>
          <a:xfrm>
            <a:off x="1" y="0"/>
            <a:ext cx="8120662" cy="6858000"/>
          </a:xfrm>
          <a:prstGeom prst="rect">
            <a:avLst/>
          </a:prstGeom>
          <a:solidFill>
            <a:srgbClr val="007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n 11" descr="Un joven comiendo en una mesa&#10;&#10;Descripción generada automáticamente con confianza media">
            <a:extLst>
              <a:ext uri="{FF2B5EF4-FFF2-40B4-BE49-F238E27FC236}">
                <a16:creationId xmlns:a16="http://schemas.microsoft.com/office/drawing/2014/main" id="{093069E6-A456-5AC0-F09B-A40A5AC138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4049330" cy="6038850"/>
          </a:xfrm>
          <a:prstGeom prst="rect">
            <a:avLst/>
          </a:prstGeom>
        </p:spPr>
      </p:pic>
      <p:sp>
        <p:nvSpPr>
          <p:cNvPr id="7" name="Graphique 51">
            <a:extLst>
              <a:ext uri="{FF2B5EF4-FFF2-40B4-BE49-F238E27FC236}">
                <a16:creationId xmlns:a16="http://schemas.microsoft.com/office/drawing/2014/main" id="{E034D4BB-C846-1894-13AD-9E6D1D200BF8}"/>
              </a:ext>
            </a:extLst>
          </p:cNvPr>
          <p:cNvSpPr/>
          <p:nvPr userDrawn="1"/>
        </p:nvSpPr>
        <p:spPr>
          <a:xfrm rot="16200000">
            <a:off x="4033586" y="5463507"/>
            <a:ext cx="1746574" cy="1451163"/>
          </a:xfrm>
          <a:custGeom>
            <a:avLst/>
            <a:gdLst>
              <a:gd name="connsiteX0" fmla="*/ 0 w 1277252"/>
              <a:gd name="connsiteY0" fmla="*/ 972152 h 1061221"/>
              <a:gd name="connsiteX1" fmla="*/ 430878 w 1277252"/>
              <a:gd name="connsiteY1" fmla="*/ 495138 h 1061221"/>
              <a:gd name="connsiteX2" fmla="*/ 804909 w 1277252"/>
              <a:gd name="connsiteY2" fmla="*/ 267754 h 1061221"/>
              <a:gd name="connsiteX3" fmla="*/ 1276979 w 1277252"/>
              <a:gd name="connsiteY3" fmla="*/ 0 h 106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2" h="1061221">
                <a:moveTo>
                  <a:pt x="0" y="972152"/>
                </a:moveTo>
                <a:cubicBezTo>
                  <a:pt x="523973" y="1274508"/>
                  <a:pt x="688745" y="729114"/>
                  <a:pt x="430878" y="495138"/>
                </a:cubicBezTo>
                <a:cubicBezTo>
                  <a:pt x="235623" y="317185"/>
                  <a:pt x="478661" y="-30483"/>
                  <a:pt x="804909" y="267754"/>
                </a:cubicBezTo>
                <a:cubicBezTo>
                  <a:pt x="980391" y="426758"/>
                  <a:pt x="1287690" y="347668"/>
                  <a:pt x="1276979" y="0"/>
                </a:cubicBezTo>
              </a:path>
            </a:pathLst>
          </a:custGeom>
          <a:noFill/>
          <a:ln w="142875" cap="flat">
            <a:solidFill>
              <a:srgbClr val="B3DF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AC509D10-C94C-73D0-2A1E-0A0BCF73E3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sp>
        <p:nvSpPr>
          <p:cNvPr id="34" name="Espace réservé du texte 23">
            <a:extLst>
              <a:ext uri="{FF2B5EF4-FFF2-40B4-BE49-F238E27FC236}">
                <a16:creationId xmlns:a16="http://schemas.microsoft.com/office/drawing/2014/main" id="{49791E98-90A7-9096-41C1-7DF5DAED6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20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5" name="Espace réservé du texte 23">
            <a:extLst>
              <a:ext uri="{FF2B5EF4-FFF2-40B4-BE49-F238E27FC236}">
                <a16:creationId xmlns:a16="http://schemas.microsoft.com/office/drawing/2014/main" id="{A5B0B3C2-3612-9C0A-DEB2-F9ACE5655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0920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6" name="Espace réservé du texte 23">
            <a:extLst>
              <a:ext uri="{FF2B5EF4-FFF2-40B4-BE49-F238E27FC236}">
                <a16:creationId xmlns:a16="http://schemas.microsoft.com/office/drawing/2014/main" id="{E9D61F74-DDFD-F5E5-8B62-0245541D9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0920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940E3512-4F55-8EBD-B25C-DEF1BBFC0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0829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8" name="Espace réservé du texte 23">
            <a:extLst>
              <a:ext uri="{FF2B5EF4-FFF2-40B4-BE49-F238E27FC236}">
                <a16:creationId xmlns:a16="http://schemas.microsoft.com/office/drawing/2014/main" id="{79419614-F076-5070-D9C6-7AA141F71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0829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9" name="Espace réservé du texte 23">
            <a:extLst>
              <a:ext uri="{FF2B5EF4-FFF2-40B4-BE49-F238E27FC236}">
                <a16:creationId xmlns:a16="http://schemas.microsoft.com/office/drawing/2014/main" id="{4795A623-BC7B-180A-0AAC-58C878DCB2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0829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43" name="Espace réservé du texte 41">
            <a:extLst>
              <a:ext uri="{FF2B5EF4-FFF2-40B4-BE49-F238E27FC236}">
                <a16:creationId xmlns:a16="http://schemas.microsoft.com/office/drawing/2014/main" id="{A9172121-F827-B551-ED79-A290C0856F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6434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5" name="Espace réservé du texte 41">
            <a:extLst>
              <a:ext uri="{FF2B5EF4-FFF2-40B4-BE49-F238E27FC236}">
                <a16:creationId xmlns:a16="http://schemas.microsoft.com/office/drawing/2014/main" id="{178BD1BA-8307-FC73-8220-C45AC5BE3E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6434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6" name="Espace réservé du texte 41">
            <a:extLst>
              <a:ext uri="{FF2B5EF4-FFF2-40B4-BE49-F238E27FC236}">
                <a16:creationId xmlns:a16="http://schemas.microsoft.com/office/drawing/2014/main" id="{62350AE9-7BF4-1D31-D51C-7E389D602F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46434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8" name="Espace réservé du texte 41">
            <a:extLst>
              <a:ext uri="{FF2B5EF4-FFF2-40B4-BE49-F238E27FC236}">
                <a16:creationId xmlns:a16="http://schemas.microsoft.com/office/drawing/2014/main" id="{C5619AED-626F-1774-ADC5-767924701C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2543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007BE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9" name="Espace réservé du texte 41">
            <a:extLst>
              <a:ext uri="{FF2B5EF4-FFF2-40B4-BE49-F238E27FC236}">
                <a16:creationId xmlns:a16="http://schemas.microsoft.com/office/drawing/2014/main" id="{006A6007-09F7-A18F-B447-F90D2451B5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12543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007BE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Espace réservé du texte 41">
            <a:extLst>
              <a:ext uri="{FF2B5EF4-FFF2-40B4-BE49-F238E27FC236}">
                <a16:creationId xmlns:a16="http://schemas.microsoft.com/office/drawing/2014/main" id="{F9860613-603A-0555-FE1E-B26C637CE8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12543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007BE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C4C5637-26EC-63D6-DCEC-A0CBA7A9D4D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759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0069E1-304E-D58F-E296-A8B4A02D93B9}"/>
              </a:ext>
            </a:extLst>
          </p:cNvPr>
          <p:cNvSpPr/>
          <p:nvPr userDrawn="1"/>
        </p:nvSpPr>
        <p:spPr>
          <a:xfrm>
            <a:off x="1" y="0"/>
            <a:ext cx="8120662" cy="6858000"/>
          </a:xfrm>
          <a:prstGeom prst="rect">
            <a:avLst/>
          </a:prstGeom>
          <a:solidFill>
            <a:srgbClr val="FFB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n 9" descr="Una persona con los brazos cruzados&#10;&#10;Descripción generada automáticamente con confianza media">
            <a:extLst>
              <a:ext uri="{FF2B5EF4-FFF2-40B4-BE49-F238E27FC236}">
                <a16:creationId xmlns:a16="http://schemas.microsoft.com/office/drawing/2014/main" id="{B0136BCF-7302-EB5A-02FD-8BDF55FD38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2524"/>
            <a:ext cx="4049329" cy="6091374"/>
          </a:xfrm>
          <a:prstGeom prst="rect">
            <a:avLst/>
          </a:prstGeom>
        </p:spPr>
      </p:pic>
      <p:sp>
        <p:nvSpPr>
          <p:cNvPr id="7" name="Graphique 51">
            <a:extLst>
              <a:ext uri="{FF2B5EF4-FFF2-40B4-BE49-F238E27FC236}">
                <a16:creationId xmlns:a16="http://schemas.microsoft.com/office/drawing/2014/main" id="{E034D4BB-C846-1894-13AD-9E6D1D200BF8}"/>
              </a:ext>
            </a:extLst>
          </p:cNvPr>
          <p:cNvSpPr/>
          <p:nvPr userDrawn="1"/>
        </p:nvSpPr>
        <p:spPr>
          <a:xfrm rot="16200000">
            <a:off x="4033586" y="5463507"/>
            <a:ext cx="1746574" cy="1451163"/>
          </a:xfrm>
          <a:custGeom>
            <a:avLst/>
            <a:gdLst>
              <a:gd name="connsiteX0" fmla="*/ 0 w 1277252"/>
              <a:gd name="connsiteY0" fmla="*/ 972152 h 1061221"/>
              <a:gd name="connsiteX1" fmla="*/ 430878 w 1277252"/>
              <a:gd name="connsiteY1" fmla="*/ 495138 h 1061221"/>
              <a:gd name="connsiteX2" fmla="*/ 804909 w 1277252"/>
              <a:gd name="connsiteY2" fmla="*/ 267754 h 1061221"/>
              <a:gd name="connsiteX3" fmla="*/ 1276979 w 1277252"/>
              <a:gd name="connsiteY3" fmla="*/ 0 h 106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2" h="1061221">
                <a:moveTo>
                  <a:pt x="0" y="972152"/>
                </a:moveTo>
                <a:cubicBezTo>
                  <a:pt x="523973" y="1274508"/>
                  <a:pt x="688745" y="729114"/>
                  <a:pt x="430878" y="495138"/>
                </a:cubicBezTo>
                <a:cubicBezTo>
                  <a:pt x="235623" y="317185"/>
                  <a:pt x="478661" y="-30483"/>
                  <a:pt x="804909" y="267754"/>
                </a:cubicBezTo>
                <a:cubicBezTo>
                  <a:pt x="980391" y="426758"/>
                  <a:pt x="1287690" y="347668"/>
                  <a:pt x="1276979" y="0"/>
                </a:cubicBezTo>
              </a:path>
            </a:pathLst>
          </a:custGeom>
          <a:noFill/>
          <a:ln w="142875" cap="flat">
            <a:solidFill>
              <a:srgbClr val="FFEFC5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AC509D10-C94C-73D0-2A1E-0A0BCF73E3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sp>
        <p:nvSpPr>
          <p:cNvPr id="34" name="Espace réservé du texte 23">
            <a:extLst>
              <a:ext uri="{FF2B5EF4-FFF2-40B4-BE49-F238E27FC236}">
                <a16:creationId xmlns:a16="http://schemas.microsoft.com/office/drawing/2014/main" id="{49791E98-90A7-9096-41C1-7DF5DAED6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20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5" name="Espace réservé du texte 23">
            <a:extLst>
              <a:ext uri="{FF2B5EF4-FFF2-40B4-BE49-F238E27FC236}">
                <a16:creationId xmlns:a16="http://schemas.microsoft.com/office/drawing/2014/main" id="{A5B0B3C2-3612-9C0A-DEB2-F9ACE5655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0920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6" name="Espace réservé du texte 23">
            <a:extLst>
              <a:ext uri="{FF2B5EF4-FFF2-40B4-BE49-F238E27FC236}">
                <a16:creationId xmlns:a16="http://schemas.microsoft.com/office/drawing/2014/main" id="{E9D61F74-DDFD-F5E5-8B62-0245541D9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0920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940E3512-4F55-8EBD-B25C-DEF1BBFC0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0829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8" name="Espace réservé du texte 23">
            <a:extLst>
              <a:ext uri="{FF2B5EF4-FFF2-40B4-BE49-F238E27FC236}">
                <a16:creationId xmlns:a16="http://schemas.microsoft.com/office/drawing/2014/main" id="{79419614-F076-5070-D9C6-7AA141F71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0829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9" name="Espace réservé du texte 23">
            <a:extLst>
              <a:ext uri="{FF2B5EF4-FFF2-40B4-BE49-F238E27FC236}">
                <a16:creationId xmlns:a16="http://schemas.microsoft.com/office/drawing/2014/main" id="{4795A623-BC7B-180A-0AAC-58C878DCB2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0829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43" name="Espace réservé du texte 41">
            <a:extLst>
              <a:ext uri="{FF2B5EF4-FFF2-40B4-BE49-F238E27FC236}">
                <a16:creationId xmlns:a16="http://schemas.microsoft.com/office/drawing/2014/main" id="{A9172121-F827-B551-ED79-A290C0856F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6434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5" name="Espace réservé du texte 41">
            <a:extLst>
              <a:ext uri="{FF2B5EF4-FFF2-40B4-BE49-F238E27FC236}">
                <a16:creationId xmlns:a16="http://schemas.microsoft.com/office/drawing/2014/main" id="{178BD1BA-8307-FC73-8220-C45AC5BE3E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6434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6" name="Espace réservé du texte 41">
            <a:extLst>
              <a:ext uri="{FF2B5EF4-FFF2-40B4-BE49-F238E27FC236}">
                <a16:creationId xmlns:a16="http://schemas.microsoft.com/office/drawing/2014/main" id="{62350AE9-7BF4-1D31-D51C-7E389D602F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46434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8" name="Espace réservé du texte 41">
            <a:extLst>
              <a:ext uri="{FF2B5EF4-FFF2-40B4-BE49-F238E27FC236}">
                <a16:creationId xmlns:a16="http://schemas.microsoft.com/office/drawing/2014/main" id="{C5619AED-626F-1774-ADC5-767924701C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2543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FFB93E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9" name="Espace réservé du texte 41">
            <a:extLst>
              <a:ext uri="{FF2B5EF4-FFF2-40B4-BE49-F238E27FC236}">
                <a16:creationId xmlns:a16="http://schemas.microsoft.com/office/drawing/2014/main" id="{006A6007-09F7-A18F-B447-F90D2451B5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12543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FFB93E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Espace réservé du texte 41">
            <a:extLst>
              <a:ext uri="{FF2B5EF4-FFF2-40B4-BE49-F238E27FC236}">
                <a16:creationId xmlns:a16="http://schemas.microsoft.com/office/drawing/2014/main" id="{F9860613-603A-0555-FE1E-B26C637CE8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12543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FFB93E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C4C5637-26EC-63D6-DCEC-A0CBA7A9D4D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332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0069E1-304E-D58F-E296-A8B4A02D93B9}"/>
              </a:ext>
            </a:extLst>
          </p:cNvPr>
          <p:cNvSpPr/>
          <p:nvPr userDrawn="1"/>
        </p:nvSpPr>
        <p:spPr>
          <a:xfrm>
            <a:off x="1" y="0"/>
            <a:ext cx="8120662" cy="6858000"/>
          </a:xfrm>
          <a:prstGeom prst="rect">
            <a:avLst/>
          </a:prstGeom>
          <a:solidFill>
            <a:srgbClr val="FF5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n 9" descr="Hombre parado en la calle&#10;&#10;Descripción generada automáticamente con confianza media">
            <a:extLst>
              <a:ext uri="{FF2B5EF4-FFF2-40B4-BE49-F238E27FC236}">
                <a16:creationId xmlns:a16="http://schemas.microsoft.com/office/drawing/2014/main" id="{F66CD981-88F8-A58F-4B5C-0647C61F57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7869"/>
            <a:ext cx="4049329" cy="6038850"/>
          </a:xfrm>
          <a:prstGeom prst="rect">
            <a:avLst/>
          </a:prstGeom>
        </p:spPr>
      </p:pic>
      <p:sp>
        <p:nvSpPr>
          <p:cNvPr id="7" name="Graphique 51">
            <a:extLst>
              <a:ext uri="{FF2B5EF4-FFF2-40B4-BE49-F238E27FC236}">
                <a16:creationId xmlns:a16="http://schemas.microsoft.com/office/drawing/2014/main" id="{E034D4BB-C846-1894-13AD-9E6D1D200BF8}"/>
              </a:ext>
            </a:extLst>
          </p:cNvPr>
          <p:cNvSpPr/>
          <p:nvPr userDrawn="1"/>
        </p:nvSpPr>
        <p:spPr>
          <a:xfrm rot="16200000">
            <a:off x="4033586" y="5463507"/>
            <a:ext cx="1746574" cy="1451163"/>
          </a:xfrm>
          <a:custGeom>
            <a:avLst/>
            <a:gdLst>
              <a:gd name="connsiteX0" fmla="*/ 0 w 1277252"/>
              <a:gd name="connsiteY0" fmla="*/ 972152 h 1061221"/>
              <a:gd name="connsiteX1" fmla="*/ 430878 w 1277252"/>
              <a:gd name="connsiteY1" fmla="*/ 495138 h 1061221"/>
              <a:gd name="connsiteX2" fmla="*/ 804909 w 1277252"/>
              <a:gd name="connsiteY2" fmla="*/ 267754 h 1061221"/>
              <a:gd name="connsiteX3" fmla="*/ 1276979 w 1277252"/>
              <a:gd name="connsiteY3" fmla="*/ 0 h 106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2" h="1061221">
                <a:moveTo>
                  <a:pt x="0" y="972152"/>
                </a:moveTo>
                <a:cubicBezTo>
                  <a:pt x="523973" y="1274508"/>
                  <a:pt x="688745" y="729114"/>
                  <a:pt x="430878" y="495138"/>
                </a:cubicBezTo>
                <a:cubicBezTo>
                  <a:pt x="235623" y="317185"/>
                  <a:pt x="478661" y="-30483"/>
                  <a:pt x="804909" y="267754"/>
                </a:cubicBezTo>
                <a:cubicBezTo>
                  <a:pt x="980391" y="426758"/>
                  <a:pt x="1287690" y="347668"/>
                  <a:pt x="1276979" y="0"/>
                </a:cubicBezTo>
              </a:path>
            </a:pathLst>
          </a:custGeom>
          <a:noFill/>
          <a:ln w="142875" cap="flat">
            <a:solidFill>
              <a:srgbClr val="FFC7AE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AC509D10-C94C-73D0-2A1E-0A0BCF73E3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sp>
        <p:nvSpPr>
          <p:cNvPr id="34" name="Espace réservé du texte 23">
            <a:extLst>
              <a:ext uri="{FF2B5EF4-FFF2-40B4-BE49-F238E27FC236}">
                <a16:creationId xmlns:a16="http://schemas.microsoft.com/office/drawing/2014/main" id="{49791E98-90A7-9096-41C1-7DF5DAED6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20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5" name="Espace réservé du texte 23">
            <a:extLst>
              <a:ext uri="{FF2B5EF4-FFF2-40B4-BE49-F238E27FC236}">
                <a16:creationId xmlns:a16="http://schemas.microsoft.com/office/drawing/2014/main" id="{A5B0B3C2-3612-9C0A-DEB2-F9ACE5655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0920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6" name="Espace réservé du texte 23">
            <a:extLst>
              <a:ext uri="{FF2B5EF4-FFF2-40B4-BE49-F238E27FC236}">
                <a16:creationId xmlns:a16="http://schemas.microsoft.com/office/drawing/2014/main" id="{E9D61F74-DDFD-F5E5-8B62-0245541D9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0920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940E3512-4F55-8EBD-B25C-DEF1BBFC0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0829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8" name="Espace réservé du texte 23">
            <a:extLst>
              <a:ext uri="{FF2B5EF4-FFF2-40B4-BE49-F238E27FC236}">
                <a16:creationId xmlns:a16="http://schemas.microsoft.com/office/drawing/2014/main" id="{79419614-F076-5070-D9C6-7AA141F71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0829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9" name="Espace réservé du texte 23">
            <a:extLst>
              <a:ext uri="{FF2B5EF4-FFF2-40B4-BE49-F238E27FC236}">
                <a16:creationId xmlns:a16="http://schemas.microsoft.com/office/drawing/2014/main" id="{4795A623-BC7B-180A-0AAC-58C878DCB2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0829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43" name="Espace réservé du texte 41">
            <a:extLst>
              <a:ext uri="{FF2B5EF4-FFF2-40B4-BE49-F238E27FC236}">
                <a16:creationId xmlns:a16="http://schemas.microsoft.com/office/drawing/2014/main" id="{A9172121-F827-B551-ED79-A290C0856F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6434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5" name="Espace réservé du texte 41">
            <a:extLst>
              <a:ext uri="{FF2B5EF4-FFF2-40B4-BE49-F238E27FC236}">
                <a16:creationId xmlns:a16="http://schemas.microsoft.com/office/drawing/2014/main" id="{178BD1BA-8307-FC73-8220-C45AC5BE3E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6434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6" name="Espace réservé du texte 41">
            <a:extLst>
              <a:ext uri="{FF2B5EF4-FFF2-40B4-BE49-F238E27FC236}">
                <a16:creationId xmlns:a16="http://schemas.microsoft.com/office/drawing/2014/main" id="{62350AE9-7BF4-1D31-D51C-7E389D602F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46434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8" name="Espace réservé du texte 41">
            <a:extLst>
              <a:ext uri="{FF2B5EF4-FFF2-40B4-BE49-F238E27FC236}">
                <a16:creationId xmlns:a16="http://schemas.microsoft.com/office/drawing/2014/main" id="{C5619AED-626F-1774-ADC5-767924701C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2543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FF5527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9" name="Espace réservé du texte 41">
            <a:extLst>
              <a:ext uri="{FF2B5EF4-FFF2-40B4-BE49-F238E27FC236}">
                <a16:creationId xmlns:a16="http://schemas.microsoft.com/office/drawing/2014/main" id="{006A6007-09F7-A18F-B447-F90D2451B5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12543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FF5527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Espace réservé du texte 41">
            <a:extLst>
              <a:ext uri="{FF2B5EF4-FFF2-40B4-BE49-F238E27FC236}">
                <a16:creationId xmlns:a16="http://schemas.microsoft.com/office/drawing/2014/main" id="{F9860613-603A-0555-FE1E-B26C637CE8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12543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FF5527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C4C5637-26EC-63D6-DCEC-A0CBA7A9D4D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81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A282F46-04BD-B123-4CC6-2C6D0848EC01}"/>
              </a:ext>
            </a:extLst>
          </p:cNvPr>
          <p:cNvSpPr/>
          <p:nvPr userDrawn="1"/>
        </p:nvSpPr>
        <p:spPr>
          <a:xfrm>
            <a:off x="0" y="0"/>
            <a:ext cx="12192000" cy="3190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Graphique 16">
            <a:extLst>
              <a:ext uri="{FF2B5EF4-FFF2-40B4-BE49-F238E27FC236}">
                <a16:creationId xmlns:a16="http://schemas.microsoft.com/office/drawing/2014/main" id="{1292EB79-66B0-F6DB-AD84-E2B694135D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134"/>
          <a:stretch>
            <a:fillRect/>
          </a:stretch>
        </p:blipFill>
        <p:spPr>
          <a:xfrm rot="1852967">
            <a:off x="9600060" y="-723317"/>
            <a:ext cx="2072717" cy="2699529"/>
          </a:xfrm>
          <a:custGeom>
            <a:avLst/>
            <a:gdLst>
              <a:gd name="connsiteX0" fmla="*/ 0 w 2072717"/>
              <a:gd name="connsiteY0" fmla="*/ 1239650 h 2699529"/>
              <a:gd name="connsiteX1" fmla="*/ 2072717 w 2072717"/>
              <a:gd name="connsiteY1" fmla="*/ 0 h 2699529"/>
              <a:gd name="connsiteX2" fmla="*/ 2072716 w 2072717"/>
              <a:gd name="connsiteY2" fmla="*/ 2699529 h 2699529"/>
              <a:gd name="connsiteX3" fmla="*/ 0 w 2072717"/>
              <a:gd name="connsiteY3" fmla="*/ 2699529 h 269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2717" h="2699529">
                <a:moveTo>
                  <a:pt x="0" y="1239650"/>
                </a:moveTo>
                <a:lnTo>
                  <a:pt x="2072717" y="0"/>
                </a:lnTo>
                <a:lnTo>
                  <a:pt x="2072716" y="2699529"/>
                </a:lnTo>
                <a:lnTo>
                  <a:pt x="0" y="2699529"/>
                </a:lnTo>
                <a:close/>
              </a:path>
            </a:pathLst>
          </a:custGeom>
        </p:spPr>
      </p:pic>
      <p:sp>
        <p:nvSpPr>
          <p:cNvPr id="5" name="ZoneTexte 2">
            <a:extLst>
              <a:ext uri="{FF2B5EF4-FFF2-40B4-BE49-F238E27FC236}">
                <a16:creationId xmlns:a16="http://schemas.microsoft.com/office/drawing/2014/main" id="{09927223-7A3A-CB7A-EF87-1F06771BE4DA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00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0069E1-304E-D58F-E296-A8B4A02D93B9}"/>
              </a:ext>
            </a:extLst>
          </p:cNvPr>
          <p:cNvSpPr/>
          <p:nvPr userDrawn="1"/>
        </p:nvSpPr>
        <p:spPr>
          <a:xfrm>
            <a:off x="1" y="0"/>
            <a:ext cx="8120662" cy="6858000"/>
          </a:xfrm>
          <a:prstGeom prst="rect">
            <a:avLst/>
          </a:prstGeom>
          <a:solidFill>
            <a:srgbClr val="00C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n 9" descr="Una mujer con una camiseta negra&#10;&#10;Descripción generada automáticamente">
            <a:extLst>
              <a:ext uri="{FF2B5EF4-FFF2-40B4-BE49-F238E27FC236}">
                <a16:creationId xmlns:a16="http://schemas.microsoft.com/office/drawing/2014/main" id="{AAFD9417-591B-92F0-862A-B608A2EB99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869"/>
            <a:ext cx="4049329" cy="6046719"/>
          </a:xfrm>
          <a:prstGeom prst="rect">
            <a:avLst/>
          </a:prstGeom>
        </p:spPr>
      </p:pic>
      <p:sp>
        <p:nvSpPr>
          <p:cNvPr id="7" name="Graphique 51">
            <a:extLst>
              <a:ext uri="{FF2B5EF4-FFF2-40B4-BE49-F238E27FC236}">
                <a16:creationId xmlns:a16="http://schemas.microsoft.com/office/drawing/2014/main" id="{E034D4BB-C846-1894-13AD-9E6D1D200BF8}"/>
              </a:ext>
            </a:extLst>
          </p:cNvPr>
          <p:cNvSpPr/>
          <p:nvPr userDrawn="1"/>
        </p:nvSpPr>
        <p:spPr>
          <a:xfrm rot="16200000">
            <a:off x="4033586" y="5463507"/>
            <a:ext cx="1746574" cy="1451163"/>
          </a:xfrm>
          <a:custGeom>
            <a:avLst/>
            <a:gdLst>
              <a:gd name="connsiteX0" fmla="*/ 0 w 1277252"/>
              <a:gd name="connsiteY0" fmla="*/ 972152 h 1061221"/>
              <a:gd name="connsiteX1" fmla="*/ 430878 w 1277252"/>
              <a:gd name="connsiteY1" fmla="*/ 495138 h 1061221"/>
              <a:gd name="connsiteX2" fmla="*/ 804909 w 1277252"/>
              <a:gd name="connsiteY2" fmla="*/ 267754 h 1061221"/>
              <a:gd name="connsiteX3" fmla="*/ 1276979 w 1277252"/>
              <a:gd name="connsiteY3" fmla="*/ 0 h 106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2" h="1061221">
                <a:moveTo>
                  <a:pt x="0" y="972152"/>
                </a:moveTo>
                <a:cubicBezTo>
                  <a:pt x="523973" y="1274508"/>
                  <a:pt x="688745" y="729114"/>
                  <a:pt x="430878" y="495138"/>
                </a:cubicBezTo>
                <a:cubicBezTo>
                  <a:pt x="235623" y="317185"/>
                  <a:pt x="478661" y="-30483"/>
                  <a:pt x="804909" y="267754"/>
                </a:cubicBezTo>
                <a:cubicBezTo>
                  <a:pt x="980391" y="426758"/>
                  <a:pt x="1287690" y="347668"/>
                  <a:pt x="1276979" y="0"/>
                </a:cubicBezTo>
              </a:path>
            </a:pathLst>
          </a:custGeom>
          <a:noFill/>
          <a:ln w="142875" cap="flat">
            <a:solidFill>
              <a:srgbClr val="BDF4CC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AC509D10-C94C-73D0-2A1E-0A0BCF73E3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sp>
        <p:nvSpPr>
          <p:cNvPr id="34" name="Espace réservé du texte 23">
            <a:extLst>
              <a:ext uri="{FF2B5EF4-FFF2-40B4-BE49-F238E27FC236}">
                <a16:creationId xmlns:a16="http://schemas.microsoft.com/office/drawing/2014/main" id="{49791E98-90A7-9096-41C1-7DF5DAED6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20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5" name="Espace réservé du texte 23">
            <a:extLst>
              <a:ext uri="{FF2B5EF4-FFF2-40B4-BE49-F238E27FC236}">
                <a16:creationId xmlns:a16="http://schemas.microsoft.com/office/drawing/2014/main" id="{A5B0B3C2-3612-9C0A-DEB2-F9ACE5655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0920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6" name="Espace réservé du texte 23">
            <a:extLst>
              <a:ext uri="{FF2B5EF4-FFF2-40B4-BE49-F238E27FC236}">
                <a16:creationId xmlns:a16="http://schemas.microsoft.com/office/drawing/2014/main" id="{E9D61F74-DDFD-F5E5-8B62-0245541D9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0920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940E3512-4F55-8EBD-B25C-DEF1BBFC0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0829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8" name="Espace réservé du texte 23">
            <a:extLst>
              <a:ext uri="{FF2B5EF4-FFF2-40B4-BE49-F238E27FC236}">
                <a16:creationId xmlns:a16="http://schemas.microsoft.com/office/drawing/2014/main" id="{79419614-F076-5070-D9C6-7AA141F71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0829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9" name="Espace réservé du texte 23">
            <a:extLst>
              <a:ext uri="{FF2B5EF4-FFF2-40B4-BE49-F238E27FC236}">
                <a16:creationId xmlns:a16="http://schemas.microsoft.com/office/drawing/2014/main" id="{4795A623-BC7B-180A-0AAC-58C878DCB2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0829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43" name="Espace réservé du texte 41">
            <a:extLst>
              <a:ext uri="{FF2B5EF4-FFF2-40B4-BE49-F238E27FC236}">
                <a16:creationId xmlns:a16="http://schemas.microsoft.com/office/drawing/2014/main" id="{A9172121-F827-B551-ED79-A290C0856F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6434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5" name="Espace réservé du texte 41">
            <a:extLst>
              <a:ext uri="{FF2B5EF4-FFF2-40B4-BE49-F238E27FC236}">
                <a16:creationId xmlns:a16="http://schemas.microsoft.com/office/drawing/2014/main" id="{178BD1BA-8307-FC73-8220-C45AC5BE3E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6434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6" name="Espace réservé du texte 41">
            <a:extLst>
              <a:ext uri="{FF2B5EF4-FFF2-40B4-BE49-F238E27FC236}">
                <a16:creationId xmlns:a16="http://schemas.microsoft.com/office/drawing/2014/main" id="{62350AE9-7BF4-1D31-D51C-7E389D602F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46434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8" name="Espace réservé du texte 41">
            <a:extLst>
              <a:ext uri="{FF2B5EF4-FFF2-40B4-BE49-F238E27FC236}">
                <a16:creationId xmlns:a16="http://schemas.microsoft.com/office/drawing/2014/main" id="{C5619AED-626F-1774-ADC5-767924701C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2543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00C46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9" name="Espace réservé du texte 41">
            <a:extLst>
              <a:ext uri="{FF2B5EF4-FFF2-40B4-BE49-F238E27FC236}">
                <a16:creationId xmlns:a16="http://schemas.microsoft.com/office/drawing/2014/main" id="{006A6007-09F7-A18F-B447-F90D2451B5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12543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00C46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Espace réservé du texte 41">
            <a:extLst>
              <a:ext uri="{FF2B5EF4-FFF2-40B4-BE49-F238E27FC236}">
                <a16:creationId xmlns:a16="http://schemas.microsoft.com/office/drawing/2014/main" id="{F9860613-603A-0555-FE1E-B26C637CE8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12543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00C46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C4C5637-26EC-63D6-DCEC-A0CBA7A9D4D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267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0069E1-304E-D58F-E296-A8B4A02D93B9}"/>
              </a:ext>
            </a:extLst>
          </p:cNvPr>
          <p:cNvSpPr/>
          <p:nvPr userDrawn="1"/>
        </p:nvSpPr>
        <p:spPr>
          <a:xfrm>
            <a:off x="1" y="0"/>
            <a:ext cx="8120662" cy="6858000"/>
          </a:xfrm>
          <a:prstGeom prst="rect">
            <a:avLst/>
          </a:prstGeom>
          <a:solidFill>
            <a:srgbClr val="77AD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Imagen 13" descr="Un grupo de personas sentadas en una mesa junto a una bicicleta&#10;&#10;Descripción generada automáticamente con confianza baja">
            <a:extLst>
              <a:ext uri="{FF2B5EF4-FFF2-40B4-BE49-F238E27FC236}">
                <a16:creationId xmlns:a16="http://schemas.microsoft.com/office/drawing/2014/main" id="{F9EB9CF1-6732-6203-5880-5BBF5E3785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4049329" cy="6038850"/>
          </a:xfrm>
          <a:prstGeom prst="rect">
            <a:avLst/>
          </a:prstGeom>
        </p:spPr>
      </p:pic>
      <p:sp>
        <p:nvSpPr>
          <p:cNvPr id="7" name="Graphique 51">
            <a:extLst>
              <a:ext uri="{FF2B5EF4-FFF2-40B4-BE49-F238E27FC236}">
                <a16:creationId xmlns:a16="http://schemas.microsoft.com/office/drawing/2014/main" id="{E034D4BB-C846-1894-13AD-9E6D1D200BF8}"/>
              </a:ext>
            </a:extLst>
          </p:cNvPr>
          <p:cNvSpPr/>
          <p:nvPr userDrawn="1"/>
        </p:nvSpPr>
        <p:spPr>
          <a:xfrm rot="16200000">
            <a:off x="4033586" y="5463507"/>
            <a:ext cx="1746574" cy="1451163"/>
          </a:xfrm>
          <a:custGeom>
            <a:avLst/>
            <a:gdLst>
              <a:gd name="connsiteX0" fmla="*/ 0 w 1277252"/>
              <a:gd name="connsiteY0" fmla="*/ 972152 h 1061221"/>
              <a:gd name="connsiteX1" fmla="*/ 430878 w 1277252"/>
              <a:gd name="connsiteY1" fmla="*/ 495138 h 1061221"/>
              <a:gd name="connsiteX2" fmla="*/ 804909 w 1277252"/>
              <a:gd name="connsiteY2" fmla="*/ 267754 h 1061221"/>
              <a:gd name="connsiteX3" fmla="*/ 1276979 w 1277252"/>
              <a:gd name="connsiteY3" fmla="*/ 0 h 106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2" h="1061221">
                <a:moveTo>
                  <a:pt x="0" y="972152"/>
                </a:moveTo>
                <a:cubicBezTo>
                  <a:pt x="523973" y="1274508"/>
                  <a:pt x="688745" y="729114"/>
                  <a:pt x="430878" y="495138"/>
                </a:cubicBezTo>
                <a:cubicBezTo>
                  <a:pt x="235623" y="317185"/>
                  <a:pt x="478661" y="-30483"/>
                  <a:pt x="804909" y="267754"/>
                </a:cubicBezTo>
                <a:cubicBezTo>
                  <a:pt x="980391" y="426758"/>
                  <a:pt x="1287690" y="347668"/>
                  <a:pt x="1276979" y="0"/>
                </a:cubicBezTo>
              </a:path>
            </a:pathLst>
          </a:custGeom>
          <a:noFill/>
          <a:ln w="142875" cap="flat">
            <a:solidFill>
              <a:srgbClr val="CFE5B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AC509D10-C94C-73D0-2A1E-0A0BCF73E3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sp>
        <p:nvSpPr>
          <p:cNvPr id="34" name="Espace réservé du texte 23">
            <a:extLst>
              <a:ext uri="{FF2B5EF4-FFF2-40B4-BE49-F238E27FC236}">
                <a16:creationId xmlns:a16="http://schemas.microsoft.com/office/drawing/2014/main" id="{49791E98-90A7-9096-41C1-7DF5DAED6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20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5" name="Espace réservé du texte 23">
            <a:extLst>
              <a:ext uri="{FF2B5EF4-FFF2-40B4-BE49-F238E27FC236}">
                <a16:creationId xmlns:a16="http://schemas.microsoft.com/office/drawing/2014/main" id="{A5B0B3C2-3612-9C0A-DEB2-F9ACE5655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0920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6" name="Espace réservé du texte 23">
            <a:extLst>
              <a:ext uri="{FF2B5EF4-FFF2-40B4-BE49-F238E27FC236}">
                <a16:creationId xmlns:a16="http://schemas.microsoft.com/office/drawing/2014/main" id="{E9D61F74-DDFD-F5E5-8B62-0245541D9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0920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940E3512-4F55-8EBD-B25C-DEF1BBFC0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0829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8" name="Espace réservé du texte 23">
            <a:extLst>
              <a:ext uri="{FF2B5EF4-FFF2-40B4-BE49-F238E27FC236}">
                <a16:creationId xmlns:a16="http://schemas.microsoft.com/office/drawing/2014/main" id="{79419614-F076-5070-D9C6-7AA141F71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0829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9" name="Espace réservé du texte 23">
            <a:extLst>
              <a:ext uri="{FF2B5EF4-FFF2-40B4-BE49-F238E27FC236}">
                <a16:creationId xmlns:a16="http://schemas.microsoft.com/office/drawing/2014/main" id="{4795A623-BC7B-180A-0AAC-58C878DCB2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0829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43" name="Espace réservé du texte 41">
            <a:extLst>
              <a:ext uri="{FF2B5EF4-FFF2-40B4-BE49-F238E27FC236}">
                <a16:creationId xmlns:a16="http://schemas.microsoft.com/office/drawing/2014/main" id="{A9172121-F827-B551-ED79-A290C0856F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6434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5" name="Espace réservé du texte 41">
            <a:extLst>
              <a:ext uri="{FF2B5EF4-FFF2-40B4-BE49-F238E27FC236}">
                <a16:creationId xmlns:a16="http://schemas.microsoft.com/office/drawing/2014/main" id="{178BD1BA-8307-FC73-8220-C45AC5BE3E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6434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6" name="Espace réservé du texte 41">
            <a:extLst>
              <a:ext uri="{FF2B5EF4-FFF2-40B4-BE49-F238E27FC236}">
                <a16:creationId xmlns:a16="http://schemas.microsoft.com/office/drawing/2014/main" id="{62350AE9-7BF4-1D31-D51C-7E389D602F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46434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8" name="Espace réservé du texte 41">
            <a:extLst>
              <a:ext uri="{FF2B5EF4-FFF2-40B4-BE49-F238E27FC236}">
                <a16:creationId xmlns:a16="http://schemas.microsoft.com/office/drawing/2014/main" id="{C5619AED-626F-1774-ADC5-767924701C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2543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77AD18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9" name="Espace réservé du texte 41">
            <a:extLst>
              <a:ext uri="{FF2B5EF4-FFF2-40B4-BE49-F238E27FC236}">
                <a16:creationId xmlns:a16="http://schemas.microsoft.com/office/drawing/2014/main" id="{006A6007-09F7-A18F-B447-F90D2451B5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12543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77AD18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Espace réservé du texte 41">
            <a:extLst>
              <a:ext uri="{FF2B5EF4-FFF2-40B4-BE49-F238E27FC236}">
                <a16:creationId xmlns:a16="http://schemas.microsoft.com/office/drawing/2014/main" id="{F9860613-603A-0555-FE1E-B26C637CE8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12543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77AD18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C4C5637-26EC-63D6-DCEC-A0CBA7A9D4DC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934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406B05-B067-4867-5C0E-BD6550F06773}"/>
              </a:ext>
            </a:extLst>
          </p:cNvPr>
          <p:cNvSpPr/>
          <p:nvPr userDrawn="1"/>
        </p:nvSpPr>
        <p:spPr>
          <a:xfrm>
            <a:off x="1" y="0"/>
            <a:ext cx="8120662" cy="6858000"/>
          </a:xfrm>
          <a:prstGeom prst="rect">
            <a:avLst/>
          </a:prstGeom>
          <a:solidFill>
            <a:srgbClr val="A26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Imagen 7" descr="Un joven sentado en el pasto&#10;&#10;Descripción generada automáticamente con confianza baja">
            <a:extLst>
              <a:ext uri="{FF2B5EF4-FFF2-40B4-BE49-F238E27FC236}">
                <a16:creationId xmlns:a16="http://schemas.microsoft.com/office/drawing/2014/main" id="{2A9A6A5D-7C5A-19D7-B3BD-9BCBC53386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869"/>
            <a:ext cx="4049329" cy="6046719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AC509D10-C94C-73D0-2A1E-0A0BCF73E3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sp>
        <p:nvSpPr>
          <p:cNvPr id="22" name="Graphique 51">
            <a:extLst>
              <a:ext uri="{FF2B5EF4-FFF2-40B4-BE49-F238E27FC236}">
                <a16:creationId xmlns:a16="http://schemas.microsoft.com/office/drawing/2014/main" id="{1637B99A-F216-0FB6-FB24-E533969D12E0}"/>
              </a:ext>
            </a:extLst>
          </p:cNvPr>
          <p:cNvSpPr/>
          <p:nvPr userDrawn="1"/>
        </p:nvSpPr>
        <p:spPr>
          <a:xfrm rot="16200000">
            <a:off x="4033586" y="5463507"/>
            <a:ext cx="1746574" cy="1451163"/>
          </a:xfrm>
          <a:custGeom>
            <a:avLst/>
            <a:gdLst>
              <a:gd name="connsiteX0" fmla="*/ 0 w 1277252"/>
              <a:gd name="connsiteY0" fmla="*/ 972152 h 1061221"/>
              <a:gd name="connsiteX1" fmla="*/ 430878 w 1277252"/>
              <a:gd name="connsiteY1" fmla="*/ 495138 h 1061221"/>
              <a:gd name="connsiteX2" fmla="*/ 804909 w 1277252"/>
              <a:gd name="connsiteY2" fmla="*/ 267754 h 1061221"/>
              <a:gd name="connsiteX3" fmla="*/ 1276979 w 1277252"/>
              <a:gd name="connsiteY3" fmla="*/ 0 h 106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2" h="1061221">
                <a:moveTo>
                  <a:pt x="0" y="972152"/>
                </a:moveTo>
                <a:cubicBezTo>
                  <a:pt x="523973" y="1274508"/>
                  <a:pt x="688745" y="729114"/>
                  <a:pt x="430878" y="495138"/>
                </a:cubicBezTo>
                <a:cubicBezTo>
                  <a:pt x="235623" y="317185"/>
                  <a:pt x="478661" y="-30483"/>
                  <a:pt x="804909" y="267754"/>
                </a:cubicBezTo>
                <a:cubicBezTo>
                  <a:pt x="980391" y="426758"/>
                  <a:pt x="1287690" y="347668"/>
                  <a:pt x="1276979" y="0"/>
                </a:cubicBezTo>
              </a:path>
            </a:pathLst>
          </a:custGeom>
          <a:noFill/>
          <a:ln w="142875" cap="flat">
            <a:solidFill>
              <a:srgbClr val="DEC5FF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Espace réservé du texte 23">
            <a:extLst>
              <a:ext uri="{FF2B5EF4-FFF2-40B4-BE49-F238E27FC236}">
                <a16:creationId xmlns:a16="http://schemas.microsoft.com/office/drawing/2014/main" id="{49791E98-90A7-9096-41C1-7DF5DAED6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20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5" name="Espace réservé du texte 23">
            <a:extLst>
              <a:ext uri="{FF2B5EF4-FFF2-40B4-BE49-F238E27FC236}">
                <a16:creationId xmlns:a16="http://schemas.microsoft.com/office/drawing/2014/main" id="{A5B0B3C2-3612-9C0A-DEB2-F9ACE5655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0920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6" name="Espace réservé du texte 23">
            <a:extLst>
              <a:ext uri="{FF2B5EF4-FFF2-40B4-BE49-F238E27FC236}">
                <a16:creationId xmlns:a16="http://schemas.microsoft.com/office/drawing/2014/main" id="{E9D61F74-DDFD-F5E5-8B62-0245541D9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0920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940E3512-4F55-8EBD-B25C-DEF1BBFC0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0829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8" name="Espace réservé du texte 23">
            <a:extLst>
              <a:ext uri="{FF2B5EF4-FFF2-40B4-BE49-F238E27FC236}">
                <a16:creationId xmlns:a16="http://schemas.microsoft.com/office/drawing/2014/main" id="{79419614-F076-5070-D9C6-7AA141F71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0829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9" name="Espace réservé du texte 23">
            <a:extLst>
              <a:ext uri="{FF2B5EF4-FFF2-40B4-BE49-F238E27FC236}">
                <a16:creationId xmlns:a16="http://schemas.microsoft.com/office/drawing/2014/main" id="{4795A623-BC7B-180A-0AAC-58C878DCB2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0829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43" name="Espace réservé du texte 41">
            <a:extLst>
              <a:ext uri="{FF2B5EF4-FFF2-40B4-BE49-F238E27FC236}">
                <a16:creationId xmlns:a16="http://schemas.microsoft.com/office/drawing/2014/main" id="{A9172121-F827-B551-ED79-A290C0856F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6434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5" name="Espace réservé du texte 41">
            <a:extLst>
              <a:ext uri="{FF2B5EF4-FFF2-40B4-BE49-F238E27FC236}">
                <a16:creationId xmlns:a16="http://schemas.microsoft.com/office/drawing/2014/main" id="{178BD1BA-8307-FC73-8220-C45AC5BE3E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6434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6" name="Espace réservé du texte 41">
            <a:extLst>
              <a:ext uri="{FF2B5EF4-FFF2-40B4-BE49-F238E27FC236}">
                <a16:creationId xmlns:a16="http://schemas.microsoft.com/office/drawing/2014/main" id="{62350AE9-7BF4-1D31-D51C-7E389D602F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46434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8" name="Espace réservé du texte 41">
            <a:extLst>
              <a:ext uri="{FF2B5EF4-FFF2-40B4-BE49-F238E27FC236}">
                <a16:creationId xmlns:a16="http://schemas.microsoft.com/office/drawing/2014/main" id="{C5619AED-626F-1774-ADC5-767924701C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2543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A261E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9" name="Espace réservé du texte 41">
            <a:extLst>
              <a:ext uri="{FF2B5EF4-FFF2-40B4-BE49-F238E27FC236}">
                <a16:creationId xmlns:a16="http://schemas.microsoft.com/office/drawing/2014/main" id="{006A6007-09F7-A18F-B447-F90D2451B5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12543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A261E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Espace réservé du texte 41">
            <a:extLst>
              <a:ext uri="{FF2B5EF4-FFF2-40B4-BE49-F238E27FC236}">
                <a16:creationId xmlns:a16="http://schemas.microsoft.com/office/drawing/2014/main" id="{F9860613-603A-0555-FE1E-B26C637CE8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12543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A261E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622616E-01D6-EEF3-D795-FEE36BC5B6AD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516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406B05-B067-4867-5C0E-BD6550F06773}"/>
              </a:ext>
            </a:extLst>
          </p:cNvPr>
          <p:cNvSpPr/>
          <p:nvPr userDrawn="1"/>
        </p:nvSpPr>
        <p:spPr>
          <a:xfrm>
            <a:off x="1" y="0"/>
            <a:ext cx="8120662" cy="6858000"/>
          </a:xfrm>
          <a:prstGeom prst="rect">
            <a:avLst/>
          </a:prstGeom>
          <a:solidFill>
            <a:srgbClr val="ED4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Imagen 7" descr="Mujer parada junto a una cerca de madera&#10;&#10;Descripción generada automáticamente con confianza media">
            <a:extLst>
              <a:ext uri="{FF2B5EF4-FFF2-40B4-BE49-F238E27FC236}">
                <a16:creationId xmlns:a16="http://schemas.microsoft.com/office/drawing/2014/main" id="{74E0F72C-2267-4E3F-E5EB-0E8CCB712B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4007163" cy="6038851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AC509D10-C94C-73D0-2A1E-0A0BCF73E3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sp>
        <p:nvSpPr>
          <p:cNvPr id="22" name="Graphique 51">
            <a:extLst>
              <a:ext uri="{FF2B5EF4-FFF2-40B4-BE49-F238E27FC236}">
                <a16:creationId xmlns:a16="http://schemas.microsoft.com/office/drawing/2014/main" id="{1637B99A-F216-0FB6-FB24-E533969D12E0}"/>
              </a:ext>
            </a:extLst>
          </p:cNvPr>
          <p:cNvSpPr/>
          <p:nvPr userDrawn="1"/>
        </p:nvSpPr>
        <p:spPr>
          <a:xfrm rot="16200000">
            <a:off x="4033586" y="5463507"/>
            <a:ext cx="1746574" cy="1451163"/>
          </a:xfrm>
          <a:custGeom>
            <a:avLst/>
            <a:gdLst>
              <a:gd name="connsiteX0" fmla="*/ 0 w 1277252"/>
              <a:gd name="connsiteY0" fmla="*/ 972152 h 1061221"/>
              <a:gd name="connsiteX1" fmla="*/ 430878 w 1277252"/>
              <a:gd name="connsiteY1" fmla="*/ 495138 h 1061221"/>
              <a:gd name="connsiteX2" fmla="*/ 804909 w 1277252"/>
              <a:gd name="connsiteY2" fmla="*/ 267754 h 1061221"/>
              <a:gd name="connsiteX3" fmla="*/ 1276979 w 1277252"/>
              <a:gd name="connsiteY3" fmla="*/ 0 h 106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2" h="1061221">
                <a:moveTo>
                  <a:pt x="0" y="972152"/>
                </a:moveTo>
                <a:cubicBezTo>
                  <a:pt x="523973" y="1274508"/>
                  <a:pt x="688745" y="729114"/>
                  <a:pt x="430878" y="495138"/>
                </a:cubicBezTo>
                <a:cubicBezTo>
                  <a:pt x="235623" y="317185"/>
                  <a:pt x="478661" y="-30483"/>
                  <a:pt x="804909" y="267754"/>
                </a:cubicBezTo>
                <a:cubicBezTo>
                  <a:pt x="980391" y="426758"/>
                  <a:pt x="1287690" y="347668"/>
                  <a:pt x="1276979" y="0"/>
                </a:cubicBezTo>
              </a:path>
            </a:pathLst>
          </a:custGeom>
          <a:noFill/>
          <a:ln w="142875" cap="flat">
            <a:solidFill>
              <a:srgbClr val="F6A7D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Espace réservé du texte 23">
            <a:extLst>
              <a:ext uri="{FF2B5EF4-FFF2-40B4-BE49-F238E27FC236}">
                <a16:creationId xmlns:a16="http://schemas.microsoft.com/office/drawing/2014/main" id="{49791E98-90A7-9096-41C1-7DF5DAED6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20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5" name="Espace réservé du texte 23">
            <a:extLst>
              <a:ext uri="{FF2B5EF4-FFF2-40B4-BE49-F238E27FC236}">
                <a16:creationId xmlns:a16="http://schemas.microsoft.com/office/drawing/2014/main" id="{A5B0B3C2-3612-9C0A-DEB2-F9ACE5655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0920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6" name="Espace réservé du texte 23">
            <a:extLst>
              <a:ext uri="{FF2B5EF4-FFF2-40B4-BE49-F238E27FC236}">
                <a16:creationId xmlns:a16="http://schemas.microsoft.com/office/drawing/2014/main" id="{E9D61F74-DDFD-F5E5-8B62-0245541D9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0920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940E3512-4F55-8EBD-B25C-DEF1BBFC0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0829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8" name="Espace réservé du texte 23">
            <a:extLst>
              <a:ext uri="{FF2B5EF4-FFF2-40B4-BE49-F238E27FC236}">
                <a16:creationId xmlns:a16="http://schemas.microsoft.com/office/drawing/2014/main" id="{79419614-F076-5070-D9C6-7AA141F71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0829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9" name="Espace réservé du texte 23">
            <a:extLst>
              <a:ext uri="{FF2B5EF4-FFF2-40B4-BE49-F238E27FC236}">
                <a16:creationId xmlns:a16="http://schemas.microsoft.com/office/drawing/2014/main" id="{4795A623-BC7B-180A-0AAC-58C878DCB2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0829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43" name="Espace réservé du texte 41">
            <a:extLst>
              <a:ext uri="{FF2B5EF4-FFF2-40B4-BE49-F238E27FC236}">
                <a16:creationId xmlns:a16="http://schemas.microsoft.com/office/drawing/2014/main" id="{A9172121-F827-B551-ED79-A290C0856F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6434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5" name="Espace réservé du texte 41">
            <a:extLst>
              <a:ext uri="{FF2B5EF4-FFF2-40B4-BE49-F238E27FC236}">
                <a16:creationId xmlns:a16="http://schemas.microsoft.com/office/drawing/2014/main" id="{178BD1BA-8307-FC73-8220-C45AC5BE3E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6434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6" name="Espace réservé du texte 41">
            <a:extLst>
              <a:ext uri="{FF2B5EF4-FFF2-40B4-BE49-F238E27FC236}">
                <a16:creationId xmlns:a16="http://schemas.microsoft.com/office/drawing/2014/main" id="{62350AE9-7BF4-1D31-D51C-7E389D602F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46434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8" name="Espace réservé du texte 41">
            <a:extLst>
              <a:ext uri="{FF2B5EF4-FFF2-40B4-BE49-F238E27FC236}">
                <a16:creationId xmlns:a16="http://schemas.microsoft.com/office/drawing/2014/main" id="{C5619AED-626F-1774-ADC5-767924701C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2543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ED40A9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9" name="Espace réservé du texte 41">
            <a:extLst>
              <a:ext uri="{FF2B5EF4-FFF2-40B4-BE49-F238E27FC236}">
                <a16:creationId xmlns:a16="http://schemas.microsoft.com/office/drawing/2014/main" id="{006A6007-09F7-A18F-B447-F90D2451B5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12543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ED40A9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Espace réservé du texte 41">
            <a:extLst>
              <a:ext uri="{FF2B5EF4-FFF2-40B4-BE49-F238E27FC236}">
                <a16:creationId xmlns:a16="http://schemas.microsoft.com/office/drawing/2014/main" id="{F9860613-603A-0555-FE1E-B26C637CE8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12543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ED40A9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622616E-01D6-EEF3-D795-FEE36BC5B6AD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745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C3D13B-A026-0126-9ED8-3C91E29279ED}"/>
              </a:ext>
            </a:extLst>
          </p:cNvPr>
          <p:cNvSpPr/>
          <p:nvPr userDrawn="1"/>
        </p:nvSpPr>
        <p:spPr>
          <a:xfrm>
            <a:off x="1" y="0"/>
            <a:ext cx="8120662" cy="6858000"/>
          </a:xfrm>
          <a:prstGeom prst="rect">
            <a:avLst/>
          </a:prstGeom>
          <a:solidFill>
            <a:srgbClr val="F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35C6B72-4501-6D45-EAB1-BF059CAD8AC9}"/>
              </a:ext>
            </a:extLst>
          </p:cNvPr>
          <p:cNvGrpSpPr/>
          <p:nvPr userDrawn="1"/>
        </p:nvGrpSpPr>
        <p:grpSpPr>
          <a:xfrm>
            <a:off x="0" y="0"/>
            <a:ext cx="4049329" cy="6038850"/>
            <a:chOff x="0" y="0"/>
            <a:chExt cx="3248027" cy="685800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13573955-DF98-23C7-1431-42E432499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3248027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B6EEB15-9B1D-A317-CE56-039589529D2A}"/>
                </a:ext>
              </a:extLst>
            </p:cNvPr>
            <p:cNvSpPr/>
            <p:nvPr/>
          </p:nvSpPr>
          <p:spPr>
            <a:xfrm>
              <a:off x="0" y="0"/>
              <a:ext cx="3248027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52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2" name="Graphique 51">
            <a:extLst>
              <a:ext uri="{FF2B5EF4-FFF2-40B4-BE49-F238E27FC236}">
                <a16:creationId xmlns:a16="http://schemas.microsoft.com/office/drawing/2014/main" id="{7D21C4C4-0B91-7FF2-30FA-7C77591F8717}"/>
              </a:ext>
            </a:extLst>
          </p:cNvPr>
          <p:cNvSpPr/>
          <p:nvPr userDrawn="1"/>
        </p:nvSpPr>
        <p:spPr>
          <a:xfrm rot="16200000">
            <a:off x="4033586" y="5463507"/>
            <a:ext cx="1746574" cy="1451163"/>
          </a:xfrm>
          <a:custGeom>
            <a:avLst/>
            <a:gdLst>
              <a:gd name="connsiteX0" fmla="*/ 0 w 1277252"/>
              <a:gd name="connsiteY0" fmla="*/ 972152 h 1061221"/>
              <a:gd name="connsiteX1" fmla="*/ 430878 w 1277252"/>
              <a:gd name="connsiteY1" fmla="*/ 495138 h 1061221"/>
              <a:gd name="connsiteX2" fmla="*/ 804909 w 1277252"/>
              <a:gd name="connsiteY2" fmla="*/ 267754 h 1061221"/>
              <a:gd name="connsiteX3" fmla="*/ 1276979 w 1277252"/>
              <a:gd name="connsiteY3" fmla="*/ 0 h 106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2" h="1061221">
                <a:moveTo>
                  <a:pt x="0" y="972152"/>
                </a:moveTo>
                <a:cubicBezTo>
                  <a:pt x="523973" y="1274508"/>
                  <a:pt x="688745" y="729114"/>
                  <a:pt x="430878" y="495138"/>
                </a:cubicBezTo>
                <a:cubicBezTo>
                  <a:pt x="235623" y="317185"/>
                  <a:pt x="478661" y="-30483"/>
                  <a:pt x="804909" y="267754"/>
                </a:cubicBezTo>
                <a:cubicBezTo>
                  <a:pt x="980391" y="426758"/>
                  <a:pt x="1287690" y="347668"/>
                  <a:pt x="1276979" y="0"/>
                </a:cubicBezTo>
              </a:path>
            </a:pathLst>
          </a:custGeom>
          <a:noFill/>
          <a:ln w="142875" cap="flat">
            <a:solidFill>
              <a:srgbClr val="F9CBD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AC509D10-C94C-73D0-2A1E-0A0BCF73E3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sp>
        <p:nvSpPr>
          <p:cNvPr id="34" name="Espace réservé du texte 23">
            <a:extLst>
              <a:ext uri="{FF2B5EF4-FFF2-40B4-BE49-F238E27FC236}">
                <a16:creationId xmlns:a16="http://schemas.microsoft.com/office/drawing/2014/main" id="{49791E98-90A7-9096-41C1-7DF5DAED6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20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5" name="Espace réservé du texte 23">
            <a:extLst>
              <a:ext uri="{FF2B5EF4-FFF2-40B4-BE49-F238E27FC236}">
                <a16:creationId xmlns:a16="http://schemas.microsoft.com/office/drawing/2014/main" id="{A5B0B3C2-3612-9C0A-DEB2-F9ACE5655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0920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6" name="Espace réservé du texte 23">
            <a:extLst>
              <a:ext uri="{FF2B5EF4-FFF2-40B4-BE49-F238E27FC236}">
                <a16:creationId xmlns:a16="http://schemas.microsoft.com/office/drawing/2014/main" id="{E9D61F74-DDFD-F5E5-8B62-0245541D9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0920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940E3512-4F55-8EBD-B25C-DEF1BBFC0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0829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8" name="Espace réservé du texte 23">
            <a:extLst>
              <a:ext uri="{FF2B5EF4-FFF2-40B4-BE49-F238E27FC236}">
                <a16:creationId xmlns:a16="http://schemas.microsoft.com/office/drawing/2014/main" id="{79419614-F076-5070-D9C6-7AA141F71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0829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9" name="Espace réservé du texte 23">
            <a:extLst>
              <a:ext uri="{FF2B5EF4-FFF2-40B4-BE49-F238E27FC236}">
                <a16:creationId xmlns:a16="http://schemas.microsoft.com/office/drawing/2014/main" id="{4795A623-BC7B-180A-0AAC-58C878DCB2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0829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43" name="Espace réservé du texte 41">
            <a:extLst>
              <a:ext uri="{FF2B5EF4-FFF2-40B4-BE49-F238E27FC236}">
                <a16:creationId xmlns:a16="http://schemas.microsoft.com/office/drawing/2014/main" id="{A9172121-F827-B551-ED79-A290C0856F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6434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5" name="Espace réservé du texte 41">
            <a:extLst>
              <a:ext uri="{FF2B5EF4-FFF2-40B4-BE49-F238E27FC236}">
                <a16:creationId xmlns:a16="http://schemas.microsoft.com/office/drawing/2014/main" id="{178BD1BA-8307-FC73-8220-C45AC5BE3E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6434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6" name="Espace réservé du texte 41">
            <a:extLst>
              <a:ext uri="{FF2B5EF4-FFF2-40B4-BE49-F238E27FC236}">
                <a16:creationId xmlns:a16="http://schemas.microsoft.com/office/drawing/2014/main" id="{62350AE9-7BF4-1D31-D51C-7E389D602F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46434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8" name="Espace réservé du texte 41">
            <a:extLst>
              <a:ext uri="{FF2B5EF4-FFF2-40B4-BE49-F238E27FC236}">
                <a16:creationId xmlns:a16="http://schemas.microsoft.com/office/drawing/2014/main" id="{C5619AED-626F-1774-ADC5-767924701C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2543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9" name="Espace réservé du texte 41">
            <a:extLst>
              <a:ext uri="{FF2B5EF4-FFF2-40B4-BE49-F238E27FC236}">
                <a16:creationId xmlns:a16="http://schemas.microsoft.com/office/drawing/2014/main" id="{006A6007-09F7-A18F-B447-F90D2451B5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12543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Espace réservé du texte 41">
            <a:extLst>
              <a:ext uri="{FF2B5EF4-FFF2-40B4-BE49-F238E27FC236}">
                <a16:creationId xmlns:a16="http://schemas.microsoft.com/office/drawing/2014/main" id="{F9860613-603A-0555-FE1E-B26C637CE8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12543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D88241B-3CA1-D1F1-13B2-F262766F4ACA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47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C3D13B-A026-0126-9ED8-3C91E29279ED}"/>
              </a:ext>
            </a:extLst>
          </p:cNvPr>
          <p:cNvSpPr/>
          <p:nvPr userDrawn="1"/>
        </p:nvSpPr>
        <p:spPr>
          <a:xfrm>
            <a:off x="1" y="0"/>
            <a:ext cx="8120662" cy="6858000"/>
          </a:xfrm>
          <a:prstGeom prst="rect">
            <a:avLst/>
          </a:prstGeom>
          <a:solidFill>
            <a:srgbClr val="C16F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n 3" descr="Personas sentadas en una banca&#10;&#10;Descripción generada automáticamente con confianza media">
            <a:extLst>
              <a:ext uri="{FF2B5EF4-FFF2-40B4-BE49-F238E27FC236}">
                <a16:creationId xmlns:a16="http://schemas.microsoft.com/office/drawing/2014/main" id="{DD7FFF9C-E5EB-BC3C-88B4-5D06A66578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49330" cy="6038850"/>
          </a:xfrm>
          <a:prstGeom prst="rect">
            <a:avLst/>
          </a:prstGeom>
        </p:spPr>
      </p:pic>
      <p:sp>
        <p:nvSpPr>
          <p:cNvPr id="12" name="Graphique 51">
            <a:extLst>
              <a:ext uri="{FF2B5EF4-FFF2-40B4-BE49-F238E27FC236}">
                <a16:creationId xmlns:a16="http://schemas.microsoft.com/office/drawing/2014/main" id="{7D21C4C4-0B91-7FF2-30FA-7C77591F8717}"/>
              </a:ext>
            </a:extLst>
          </p:cNvPr>
          <p:cNvSpPr/>
          <p:nvPr userDrawn="1"/>
        </p:nvSpPr>
        <p:spPr>
          <a:xfrm rot="16200000">
            <a:off x="4033586" y="5463507"/>
            <a:ext cx="1746574" cy="1451163"/>
          </a:xfrm>
          <a:custGeom>
            <a:avLst/>
            <a:gdLst>
              <a:gd name="connsiteX0" fmla="*/ 0 w 1277252"/>
              <a:gd name="connsiteY0" fmla="*/ 972152 h 1061221"/>
              <a:gd name="connsiteX1" fmla="*/ 430878 w 1277252"/>
              <a:gd name="connsiteY1" fmla="*/ 495138 h 1061221"/>
              <a:gd name="connsiteX2" fmla="*/ 804909 w 1277252"/>
              <a:gd name="connsiteY2" fmla="*/ 267754 h 1061221"/>
              <a:gd name="connsiteX3" fmla="*/ 1276979 w 1277252"/>
              <a:gd name="connsiteY3" fmla="*/ 0 h 106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2" h="1061221">
                <a:moveTo>
                  <a:pt x="0" y="972152"/>
                </a:moveTo>
                <a:cubicBezTo>
                  <a:pt x="523973" y="1274508"/>
                  <a:pt x="688745" y="729114"/>
                  <a:pt x="430878" y="495138"/>
                </a:cubicBezTo>
                <a:cubicBezTo>
                  <a:pt x="235623" y="317185"/>
                  <a:pt x="478661" y="-30483"/>
                  <a:pt x="804909" y="267754"/>
                </a:cubicBezTo>
                <a:cubicBezTo>
                  <a:pt x="980391" y="426758"/>
                  <a:pt x="1287690" y="347668"/>
                  <a:pt x="1276979" y="0"/>
                </a:cubicBezTo>
              </a:path>
            </a:pathLst>
          </a:custGeom>
          <a:noFill/>
          <a:ln w="142875" cap="flat">
            <a:solidFill>
              <a:srgbClr val="EDCCB7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AC509D10-C94C-73D0-2A1E-0A0BCF73E3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sp>
        <p:nvSpPr>
          <p:cNvPr id="34" name="Espace réservé du texte 23">
            <a:extLst>
              <a:ext uri="{FF2B5EF4-FFF2-40B4-BE49-F238E27FC236}">
                <a16:creationId xmlns:a16="http://schemas.microsoft.com/office/drawing/2014/main" id="{49791E98-90A7-9096-41C1-7DF5DAED6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20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5" name="Espace réservé du texte 23">
            <a:extLst>
              <a:ext uri="{FF2B5EF4-FFF2-40B4-BE49-F238E27FC236}">
                <a16:creationId xmlns:a16="http://schemas.microsoft.com/office/drawing/2014/main" id="{A5B0B3C2-3612-9C0A-DEB2-F9ACE5655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0920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6" name="Espace réservé du texte 23">
            <a:extLst>
              <a:ext uri="{FF2B5EF4-FFF2-40B4-BE49-F238E27FC236}">
                <a16:creationId xmlns:a16="http://schemas.microsoft.com/office/drawing/2014/main" id="{E9D61F74-DDFD-F5E5-8B62-0245541D9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0920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940E3512-4F55-8EBD-B25C-DEF1BBFC0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0829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8" name="Espace réservé du texte 23">
            <a:extLst>
              <a:ext uri="{FF2B5EF4-FFF2-40B4-BE49-F238E27FC236}">
                <a16:creationId xmlns:a16="http://schemas.microsoft.com/office/drawing/2014/main" id="{79419614-F076-5070-D9C6-7AA141F71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0829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9" name="Espace réservé du texte 23">
            <a:extLst>
              <a:ext uri="{FF2B5EF4-FFF2-40B4-BE49-F238E27FC236}">
                <a16:creationId xmlns:a16="http://schemas.microsoft.com/office/drawing/2014/main" id="{4795A623-BC7B-180A-0AAC-58C878DCB2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0829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43" name="Espace réservé du texte 41">
            <a:extLst>
              <a:ext uri="{FF2B5EF4-FFF2-40B4-BE49-F238E27FC236}">
                <a16:creationId xmlns:a16="http://schemas.microsoft.com/office/drawing/2014/main" id="{A9172121-F827-B551-ED79-A290C0856F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6434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5" name="Espace réservé du texte 41">
            <a:extLst>
              <a:ext uri="{FF2B5EF4-FFF2-40B4-BE49-F238E27FC236}">
                <a16:creationId xmlns:a16="http://schemas.microsoft.com/office/drawing/2014/main" id="{178BD1BA-8307-FC73-8220-C45AC5BE3E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6434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6" name="Espace réservé du texte 41">
            <a:extLst>
              <a:ext uri="{FF2B5EF4-FFF2-40B4-BE49-F238E27FC236}">
                <a16:creationId xmlns:a16="http://schemas.microsoft.com/office/drawing/2014/main" id="{62350AE9-7BF4-1D31-D51C-7E389D602F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46434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8" name="Espace réservé du texte 41">
            <a:extLst>
              <a:ext uri="{FF2B5EF4-FFF2-40B4-BE49-F238E27FC236}">
                <a16:creationId xmlns:a16="http://schemas.microsoft.com/office/drawing/2014/main" id="{C5619AED-626F-1774-ADC5-767924701C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2543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C16F6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9" name="Espace réservé du texte 41">
            <a:extLst>
              <a:ext uri="{FF2B5EF4-FFF2-40B4-BE49-F238E27FC236}">
                <a16:creationId xmlns:a16="http://schemas.microsoft.com/office/drawing/2014/main" id="{006A6007-09F7-A18F-B447-F90D2451B5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12543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C16F6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Espace réservé du texte 41">
            <a:extLst>
              <a:ext uri="{FF2B5EF4-FFF2-40B4-BE49-F238E27FC236}">
                <a16:creationId xmlns:a16="http://schemas.microsoft.com/office/drawing/2014/main" id="{F9860613-603A-0555-FE1E-B26C637CE8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12543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C16F6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D88241B-3CA1-D1F1-13B2-F262766F4ACA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46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ummary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C3D13B-A026-0126-9ED8-3C91E29279ED}"/>
              </a:ext>
            </a:extLst>
          </p:cNvPr>
          <p:cNvSpPr/>
          <p:nvPr userDrawn="1"/>
        </p:nvSpPr>
        <p:spPr>
          <a:xfrm>
            <a:off x="1" y="0"/>
            <a:ext cx="8120662" cy="6858000"/>
          </a:xfrm>
          <a:prstGeom prst="rect">
            <a:avLst/>
          </a:prstGeom>
          <a:solidFill>
            <a:srgbClr val="9998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n 3" descr="Grupo de personas caminando en la calle&#10;&#10;Descripción generada automáticamente">
            <a:extLst>
              <a:ext uri="{FF2B5EF4-FFF2-40B4-BE49-F238E27FC236}">
                <a16:creationId xmlns:a16="http://schemas.microsoft.com/office/drawing/2014/main" id="{65A7A5B9-6DE4-78BB-0D21-BB1892AD76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49329" cy="6038850"/>
          </a:xfrm>
          <a:prstGeom prst="rect">
            <a:avLst/>
          </a:prstGeom>
        </p:spPr>
      </p:pic>
      <p:sp>
        <p:nvSpPr>
          <p:cNvPr id="12" name="Graphique 51">
            <a:extLst>
              <a:ext uri="{FF2B5EF4-FFF2-40B4-BE49-F238E27FC236}">
                <a16:creationId xmlns:a16="http://schemas.microsoft.com/office/drawing/2014/main" id="{7D21C4C4-0B91-7FF2-30FA-7C77591F8717}"/>
              </a:ext>
            </a:extLst>
          </p:cNvPr>
          <p:cNvSpPr/>
          <p:nvPr userDrawn="1"/>
        </p:nvSpPr>
        <p:spPr>
          <a:xfrm rot="16200000">
            <a:off x="4033586" y="5463507"/>
            <a:ext cx="1746574" cy="1451163"/>
          </a:xfrm>
          <a:custGeom>
            <a:avLst/>
            <a:gdLst>
              <a:gd name="connsiteX0" fmla="*/ 0 w 1277252"/>
              <a:gd name="connsiteY0" fmla="*/ 972152 h 1061221"/>
              <a:gd name="connsiteX1" fmla="*/ 430878 w 1277252"/>
              <a:gd name="connsiteY1" fmla="*/ 495138 h 1061221"/>
              <a:gd name="connsiteX2" fmla="*/ 804909 w 1277252"/>
              <a:gd name="connsiteY2" fmla="*/ 267754 h 1061221"/>
              <a:gd name="connsiteX3" fmla="*/ 1276979 w 1277252"/>
              <a:gd name="connsiteY3" fmla="*/ 0 h 106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2" h="1061221">
                <a:moveTo>
                  <a:pt x="0" y="972152"/>
                </a:moveTo>
                <a:cubicBezTo>
                  <a:pt x="523973" y="1274508"/>
                  <a:pt x="688745" y="729114"/>
                  <a:pt x="430878" y="495138"/>
                </a:cubicBezTo>
                <a:cubicBezTo>
                  <a:pt x="235623" y="317185"/>
                  <a:pt x="478661" y="-30483"/>
                  <a:pt x="804909" y="267754"/>
                </a:cubicBezTo>
                <a:cubicBezTo>
                  <a:pt x="980391" y="426758"/>
                  <a:pt x="1287690" y="347668"/>
                  <a:pt x="1276979" y="0"/>
                </a:cubicBezTo>
              </a:path>
            </a:pathLst>
          </a:custGeom>
          <a:noFill/>
          <a:ln w="142875" cap="flat">
            <a:solidFill>
              <a:srgbClr val="D0E0EA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AC509D10-C94C-73D0-2A1E-0A0BCF73E3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sp>
        <p:nvSpPr>
          <p:cNvPr id="34" name="Espace réservé du texte 23">
            <a:extLst>
              <a:ext uri="{FF2B5EF4-FFF2-40B4-BE49-F238E27FC236}">
                <a16:creationId xmlns:a16="http://schemas.microsoft.com/office/drawing/2014/main" id="{49791E98-90A7-9096-41C1-7DF5DAED6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20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5" name="Espace réservé du texte 23">
            <a:extLst>
              <a:ext uri="{FF2B5EF4-FFF2-40B4-BE49-F238E27FC236}">
                <a16:creationId xmlns:a16="http://schemas.microsoft.com/office/drawing/2014/main" id="{A5B0B3C2-3612-9C0A-DEB2-F9ACE5655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0920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6" name="Espace réservé du texte 23">
            <a:extLst>
              <a:ext uri="{FF2B5EF4-FFF2-40B4-BE49-F238E27FC236}">
                <a16:creationId xmlns:a16="http://schemas.microsoft.com/office/drawing/2014/main" id="{E9D61F74-DDFD-F5E5-8B62-0245541D9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0920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940E3512-4F55-8EBD-B25C-DEF1BBFC0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0829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8" name="Espace réservé du texte 23">
            <a:extLst>
              <a:ext uri="{FF2B5EF4-FFF2-40B4-BE49-F238E27FC236}">
                <a16:creationId xmlns:a16="http://schemas.microsoft.com/office/drawing/2014/main" id="{79419614-F076-5070-D9C6-7AA141F71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0829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9" name="Espace réservé du texte 23">
            <a:extLst>
              <a:ext uri="{FF2B5EF4-FFF2-40B4-BE49-F238E27FC236}">
                <a16:creationId xmlns:a16="http://schemas.microsoft.com/office/drawing/2014/main" id="{4795A623-BC7B-180A-0AAC-58C878DCB2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0829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43" name="Espace réservé du texte 41">
            <a:extLst>
              <a:ext uri="{FF2B5EF4-FFF2-40B4-BE49-F238E27FC236}">
                <a16:creationId xmlns:a16="http://schemas.microsoft.com/office/drawing/2014/main" id="{A9172121-F827-B551-ED79-A290C0856F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6434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5" name="Espace réservé du texte 41">
            <a:extLst>
              <a:ext uri="{FF2B5EF4-FFF2-40B4-BE49-F238E27FC236}">
                <a16:creationId xmlns:a16="http://schemas.microsoft.com/office/drawing/2014/main" id="{178BD1BA-8307-FC73-8220-C45AC5BE3E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6434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6" name="Espace réservé du texte 41">
            <a:extLst>
              <a:ext uri="{FF2B5EF4-FFF2-40B4-BE49-F238E27FC236}">
                <a16:creationId xmlns:a16="http://schemas.microsoft.com/office/drawing/2014/main" id="{62350AE9-7BF4-1D31-D51C-7E389D602F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46434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8" name="Espace réservé du texte 41">
            <a:extLst>
              <a:ext uri="{FF2B5EF4-FFF2-40B4-BE49-F238E27FC236}">
                <a16:creationId xmlns:a16="http://schemas.microsoft.com/office/drawing/2014/main" id="{C5619AED-626F-1774-ADC5-767924701C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2543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9998A5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9" name="Espace réservé du texte 41">
            <a:extLst>
              <a:ext uri="{FF2B5EF4-FFF2-40B4-BE49-F238E27FC236}">
                <a16:creationId xmlns:a16="http://schemas.microsoft.com/office/drawing/2014/main" id="{006A6007-09F7-A18F-B447-F90D2451B5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12543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9998A5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Espace réservé du texte 41">
            <a:extLst>
              <a:ext uri="{FF2B5EF4-FFF2-40B4-BE49-F238E27FC236}">
                <a16:creationId xmlns:a16="http://schemas.microsoft.com/office/drawing/2014/main" id="{F9860613-603A-0555-FE1E-B26C637CE8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12543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9998A5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D88241B-3CA1-D1F1-13B2-F262766F4ACA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694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279755-25F7-F86C-B6E2-05304831DD3F}"/>
              </a:ext>
            </a:extLst>
          </p:cNvPr>
          <p:cNvSpPr/>
          <p:nvPr userDrawn="1"/>
        </p:nvSpPr>
        <p:spPr>
          <a:xfrm>
            <a:off x="1" y="0"/>
            <a:ext cx="8120662" cy="6858000"/>
          </a:xfrm>
          <a:prstGeom prst="rect">
            <a:avLst/>
          </a:prstGeom>
          <a:solidFill>
            <a:srgbClr val="004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9297F08F-57FF-815B-CB06-906F952C11A8}"/>
              </a:ext>
            </a:extLst>
          </p:cNvPr>
          <p:cNvGrpSpPr/>
          <p:nvPr userDrawn="1"/>
        </p:nvGrpSpPr>
        <p:grpSpPr>
          <a:xfrm>
            <a:off x="0" y="0"/>
            <a:ext cx="4049329" cy="6038850"/>
            <a:chOff x="0" y="0"/>
            <a:chExt cx="3248027" cy="685800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3DB8F751-FA2C-B858-B957-C896D92E8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3248027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EC798-3635-6CA0-5E8C-76FA7DEBE9BF}"/>
                </a:ext>
              </a:extLst>
            </p:cNvPr>
            <p:cNvSpPr/>
            <p:nvPr/>
          </p:nvSpPr>
          <p:spPr>
            <a:xfrm>
              <a:off x="0" y="0"/>
              <a:ext cx="3248027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52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" name="Graphique 51">
            <a:extLst>
              <a:ext uri="{FF2B5EF4-FFF2-40B4-BE49-F238E27FC236}">
                <a16:creationId xmlns:a16="http://schemas.microsoft.com/office/drawing/2014/main" id="{9C22F392-B2A9-C982-8CCB-FAD5A1F0B70B}"/>
              </a:ext>
            </a:extLst>
          </p:cNvPr>
          <p:cNvSpPr/>
          <p:nvPr userDrawn="1"/>
        </p:nvSpPr>
        <p:spPr>
          <a:xfrm rot="16200000">
            <a:off x="4033586" y="5463507"/>
            <a:ext cx="1746574" cy="1451163"/>
          </a:xfrm>
          <a:custGeom>
            <a:avLst/>
            <a:gdLst>
              <a:gd name="connsiteX0" fmla="*/ 0 w 1277252"/>
              <a:gd name="connsiteY0" fmla="*/ 972152 h 1061221"/>
              <a:gd name="connsiteX1" fmla="*/ 430878 w 1277252"/>
              <a:gd name="connsiteY1" fmla="*/ 495138 h 1061221"/>
              <a:gd name="connsiteX2" fmla="*/ 804909 w 1277252"/>
              <a:gd name="connsiteY2" fmla="*/ 267754 h 1061221"/>
              <a:gd name="connsiteX3" fmla="*/ 1276979 w 1277252"/>
              <a:gd name="connsiteY3" fmla="*/ 0 h 106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2" h="1061221">
                <a:moveTo>
                  <a:pt x="0" y="972152"/>
                </a:moveTo>
                <a:cubicBezTo>
                  <a:pt x="523973" y="1274508"/>
                  <a:pt x="688745" y="729114"/>
                  <a:pt x="430878" y="495138"/>
                </a:cubicBezTo>
                <a:cubicBezTo>
                  <a:pt x="235623" y="317185"/>
                  <a:pt x="478661" y="-30483"/>
                  <a:pt x="804909" y="267754"/>
                </a:cubicBezTo>
                <a:cubicBezTo>
                  <a:pt x="980391" y="426758"/>
                  <a:pt x="1287690" y="347668"/>
                  <a:pt x="1276979" y="0"/>
                </a:cubicBezTo>
              </a:path>
            </a:pathLst>
          </a:custGeom>
          <a:noFill/>
          <a:ln w="142875" cap="flat">
            <a:solidFill>
              <a:srgbClr val="A1EAE6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AC509D10-C94C-73D0-2A1E-0A0BCF73E3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sp>
        <p:nvSpPr>
          <p:cNvPr id="34" name="Espace réservé du texte 23">
            <a:extLst>
              <a:ext uri="{FF2B5EF4-FFF2-40B4-BE49-F238E27FC236}">
                <a16:creationId xmlns:a16="http://schemas.microsoft.com/office/drawing/2014/main" id="{49791E98-90A7-9096-41C1-7DF5DAED6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20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5" name="Espace réservé du texte 23">
            <a:extLst>
              <a:ext uri="{FF2B5EF4-FFF2-40B4-BE49-F238E27FC236}">
                <a16:creationId xmlns:a16="http://schemas.microsoft.com/office/drawing/2014/main" id="{A5B0B3C2-3612-9C0A-DEB2-F9ACE5655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0920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6" name="Espace réservé du texte 23">
            <a:extLst>
              <a:ext uri="{FF2B5EF4-FFF2-40B4-BE49-F238E27FC236}">
                <a16:creationId xmlns:a16="http://schemas.microsoft.com/office/drawing/2014/main" id="{E9D61F74-DDFD-F5E5-8B62-0245541D9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0920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940E3512-4F55-8EBD-B25C-DEF1BBFC0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0829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8" name="Espace réservé du texte 23">
            <a:extLst>
              <a:ext uri="{FF2B5EF4-FFF2-40B4-BE49-F238E27FC236}">
                <a16:creationId xmlns:a16="http://schemas.microsoft.com/office/drawing/2014/main" id="{79419614-F076-5070-D9C6-7AA141F71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0829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9" name="Espace réservé du texte 23">
            <a:extLst>
              <a:ext uri="{FF2B5EF4-FFF2-40B4-BE49-F238E27FC236}">
                <a16:creationId xmlns:a16="http://schemas.microsoft.com/office/drawing/2014/main" id="{4795A623-BC7B-180A-0AAC-58C878DCB2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0829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43" name="Espace réservé du texte 41">
            <a:extLst>
              <a:ext uri="{FF2B5EF4-FFF2-40B4-BE49-F238E27FC236}">
                <a16:creationId xmlns:a16="http://schemas.microsoft.com/office/drawing/2014/main" id="{A9172121-F827-B551-ED79-A290C0856F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6434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5" name="Espace réservé du texte 41">
            <a:extLst>
              <a:ext uri="{FF2B5EF4-FFF2-40B4-BE49-F238E27FC236}">
                <a16:creationId xmlns:a16="http://schemas.microsoft.com/office/drawing/2014/main" id="{178BD1BA-8307-FC73-8220-C45AC5BE3E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6434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6" name="Espace réservé du texte 41">
            <a:extLst>
              <a:ext uri="{FF2B5EF4-FFF2-40B4-BE49-F238E27FC236}">
                <a16:creationId xmlns:a16="http://schemas.microsoft.com/office/drawing/2014/main" id="{62350AE9-7BF4-1D31-D51C-7E389D602F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46434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8" name="Espace réservé du texte 41">
            <a:extLst>
              <a:ext uri="{FF2B5EF4-FFF2-40B4-BE49-F238E27FC236}">
                <a16:creationId xmlns:a16="http://schemas.microsoft.com/office/drawing/2014/main" id="{C5619AED-626F-1774-ADC5-767924701C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2543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222B3D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9" name="Espace réservé du texte 41">
            <a:extLst>
              <a:ext uri="{FF2B5EF4-FFF2-40B4-BE49-F238E27FC236}">
                <a16:creationId xmlns:a16="http://schemas.microsoft.com/office/drawing/2014/main" id="{006A6007-09F7-A18F-B447-F90D2451B5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12543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222B3D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Espace réservé du texte 41">
            <a:extLst>
              <a:ext uri="{FF2B5EF4-FFF2-40B4-BE49-F238E27FC236}">
                <a16:creationId xmlns:a16="http://schemas.microsoft.com/office/drawing/2014/main" id="{F9860613-603A-0555-FE1E-B26C637CE8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12543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222B3D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A099467-98D7-18F3-DC59-0401CF151531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502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umma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279755-25F7-F86C-B6E2-05304831DD3F}"/>
              </a:ext>
            </a:extLst>
          </p:cNvPr>
          <p:cNvSpPr/>
          <p:nvPr userDrawn="1"/>
        </p:nvSpPr>
        <p:spPr>
          <a:xfrm>
            <a:off x="1" y="0"/>
            <a:ext cx="8120662" cy="6858000"/>
          </a:xfrm>
          <a:prstGeom prst="rect">
            <a:avLst/>
          </a:prstGeom>
          <a:solidFill>
            <a:srgbClr val="001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n 9" descr="Un par de personas sentadas en una mesa de madera&#10;&#10;Descripción generada automáticamente con confianza baja">
            <a:extLst>
              <a:ext uri="{FF2B5EF4-FFF2-40B4-BE49-F238E27FC236}">
                <a16:creationId xmlns:a16="http://schemas.microsoft.com/office/drawing/2014/main" id="{9B1159ED-71EC-892A-D8D1-2A08E4BCD0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97"/>
            <a:ext cx="4049329" cy="6038850"/>
          </a:xfrm>
          <a:prstGeom prst="rect">
            <a:avLst/>
          </a:prstGeom>
        </p:spPr>
      </p:pic>
      <p:sp>
        <p:nvSpPr>
          <p:cNvPr id="7" name="Graphique 51">
            <a:extLst>
              <a:ext uri="{FF2B5EF4-FFF2-40B4-BE49-F238E27FC236}">
                <a16:creationId xmlns:a16="http://schemas.microsoft.com/office/drawing/2014/main" id="{9C22F392-B2A9-C982-8CCB-FAD5A1F0B70B}"/>
              </a:ext>
            </a:extLst>
          </p:cNvPr>
          <p:cNvSpPr/>
          <p:nvPr userDrawn="1"/>
        </p:nvSpPr>
        <p:spPr>
          <a:xfrm rot="16200000">
            <a:off x="4033586" y="5463507"/>
            <a:ext cx="1746574" cy="1451163"/>
          </a:xfrm>
          <a:custGeom>
            <a:avLst/>
            <a:gdLst>
              <a:gd name="connsiteX0" fmla="*/ 0 w 1277252"/>
              <a:gd name="connsiteY0" fmla="*/ 972152 h 1061221"/>
              <a:gd name="connsiteX1" fmla="*/ 430878 w 1277252"/>
              <a:gd name="connsiteY1" fmla="*/ 495138 h 1061221"/>
              <a:gd name="connsiteX2" fmla="*/ 804909 w 1277252"/>
              <a:gd name="connsiteY2" fmla="*/ 267754 h 1061221"/>
              <a:gd name="connsiteX3" fmla="*/ 1276979 w 1277252"/>
              <a:gd name="connsiteY3" fmla="*/ 0 h 106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2" h="1061221">
                <a:moveTo>
                  <a:pt x="0" y="972152"/>
                </a:moveTo>
                <a:cubicBezTo>
                  <a:pt x="523973" y="1274508"/>
                  <a:pt x="688745" y="729114"/>
                  <a:pt x="430878" y="495138"/>
                </a:cubicBezTo>
                <a:cubicBezTo>
                  <a:pt x="235623" y="317185"/>
                  <a:pt x="478661" y="-30483"/>
                  <a:pt x="804909" y="267754"/>
                </a:cubicBezTo>
                <a:cubicBezTo>
                  <a:pt x="980391" y="426758"/>
                  <a:pt x="1287690" y="347668"/>
                  <a:pt x="1276979" y="0"/>
                </a:cubicBezTo>
              </a:path>
            </a:pathLst>
          </a:custGeom>
          <a:noFill/>
          <a:ln w="142875" cap="flat">
            <a:solidFill>
              <a:srgbClr val="007BEA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AC509D10-C94C-73D0-2A1E-0A0BCF73E3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sp>
        <p:nvSpPr>
          <p:cNvPr id="34" name="Espace réservé du texte 23">
            <a:extLst>
              <a:ext uri="{FF2B5EF4-FFF2-40B4-BE49-F238E27FC236}">
                <a16:creationId xmlns:a16="http://schemas.microsoft.com/office/drawing/2014/main" id="{49791E98-90A7-9096-41C1-7DF5DAED6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20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5" name="Espace réservé du texte 23">
            <a:extLst>
              <a:ext uri="{FF2B5EF4-FFF2-40B4-BE49-F238E27FC236}">
                <a16:creationId xmlns:a16="http://schemas.microsoft.com/office/drawing/2014/main" id="{A5B0B3C2-3612-9C0A-DEB2-F9ACE5655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0920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6" name="Espace réservé du texte 23">
            <a:extLst>
              <a:ext uri="{FF2B5EF4-FFF2-40B4-BE49-F238E27FC236}">
                <a16:creationId xmlns:a16="http://schemas.microsoft.com/office/drawing/2014/main" id="{E9D61F74-DDFD-F5E5-8B62-0245541D9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0920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940E3512-4F55-8EBD-B25C-DEF1BBFC0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0829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8" name="Espace réservé du texte 23">
            <a:extLst>
              <a:ext uri="{FF2B5EF4-FFF2-40B4-BE49-F238E27FC236}">
                <a16:creationId xmlns:a16="http://schemas.microsoft.com/office/drawing/2014/main" id="{79419614-F076-5070-D9C6-7AA141F71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0829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9" name="Espace réservé du texte 23">
            <a:extLst>
              <a:ext uri="{FF2B5EF4-FFF2-40B4-BE49-F238E27FC236}">
                <a16:creationId xmlns:a16="http://schemas.microsoft.com/office/drawing/2014/main" id="{4795A623-BC7B-180A-0AAC-58C878DCB2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0829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43" name="Espace réservé du texte 41">
            <a:extLst>
              <a:ext uri="{FF2B5EF4-FFF2-40B4-BE49-F238E27FC236}">
                <a16:creationId xmlns:a16="http://schemas.microsoft.com/office/drawing/2014/main" id="{A9172121-F827-B551-ED79-A290C0856F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6434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5" name="Espace réservé du texte 41">
            <a:extLst>
              <a:ext uri="{FF2B5EF4-FFF2-40B4-BE49-F238E27FC236}">
                <a16:creationId xmlns:a16="http://schemas.microsoft.com/office/drawing/2014/main" id="{178BD1BA-8307-FC73-8220-C45AC5BE3E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6434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6" name="Espace réservé du texte 41">
            <a:extLst>
              <a:ext uri="{FF2B5EF4-FFF2-40B4-BE49-F238E27FC236}">
                <a16:creationId xmlns:a16="http://schemas.microsoft.com/office/drawing/2014/main" id="{62350AE9-7BF4-1D31-D51C-7E389D602F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46434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8" name="Espace réservé du texte 41">
            <a:extLst>
              <a:ext uri="{FF2B5EF4-FFF2-40B4-BE49-F238E27FC236}">
                <a16:creationId xmlns:a16="http://schemas.microsoft.com/office/drawing/2014/main" id="{C5619AED-626F-1774-ADC5-767924701C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2543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001B7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9" name="Espace réservé du texte 41">
            <a:extLst>
              <a:ext uri="{FF2B5EF4-FFF2-40B4-BE49-F238E27FC236}">
                <a16:creationId xmlns:a16="http://schemas.microsoft.com/office/drawing/2014/main" id="{006A6007-09F7-A18F-B447-F90D2451B5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12543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001B7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Espace réservé du texte 41">
            <a:extLst>
              <a:ext uri="{FF2B5EF4-FFF2-40B4-BE49-F238E27FC236}">
                <a16:creationId xmlns:a16="http://schemas.microsoft.com/office/drawing/2014/main" id="{F9860613-603A-0555-FE1E-B26C637CE8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12543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001B7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A099467-98D7-18F3-DC59-0401CF151531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688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umma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279755-25F7-F86C-B6E2-05304831DD3F}"/>
              </a:ext>
            </a:extLst>
          </p:cNvPr>
          <p:cNvSpPr/>
          <p:nvPr userDrawn="1"/>
        </p:nvSpPr>
        <p:spPr>
          <a:xfrm>
            <a:off x="1" y="0"/>
            <a:ext cx="8120662" cy="6858000"/>
          </a:xfrm>
          <a:prstGeom prst="rect">
            <a:avLst/>
          </a:prstGeom>
          <a:solidFill>
            <a:srgbClr val="876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n 9" descr="Una persona con un vestido de color negro&#10;&#10;Descripción generada automáticamente con confianza media">
            <a:extLst>
              <a:ext uri="{FF2B5EF4-FFF2-40B4-BE49-F238E27FC236}">
                <a16:creationId xmlns:a16="http://schemas.microsoft.com/office/drawing/2014/main" id="{1D82ECCF-6F8E-4758-725A-2662796153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9" y="0"/>
            <a:ext cx="4034220" cy="6048288"/>
          </a:xfrm>
          <a:prstGeom prst="rect">
            <a:avLst/>
          </a:prstGeom>
        </p:spPr>
      </p:pic>
      <p:sp>
        <p:nvSpPr>
          <p:cNvPr id="7" name="Graphique 51">
            <a:extLst>
              <a:ext uri="{FF2B5EF4-FFF2-40B4-BE49-F238E27FC236}">
                <a16:creationId xmlns:a16="http://schemas.microsoft.com/office/drawing/2014/main" id="{9C22F392-B2A9-C982-8CCB-FAD5A1F0B70B}"/>
              </a:ext>
            </a:extLst>
          </p:cNvPr>
          <p:cNvSpPr/>
          <p:nvPr userDrawn="1"/>
        </p:nvSpPr>
        <p:spPr>
          <a:xfrm rot="16200000">
            <a:off x="4033586" y="5463507"/>
            <a:ext cx="1746574" cy="1451163"/>
          </a:xfrm>
          <a:custGeom>
            <a:avLst/>
            <a:gdLst>
              <a:gd name="connsiteX0" fmla="*/ 0 w 1277252"/>
              <a:gd name="connsiteY0" fmla="*/ 972152 h 1061221"/>
              <a:gd name="connsiteX1" fmla="*/ 430878 w 1277252"/>
              <a:gd name="connsiteY1" fmla="*/ 495138 h 1061221"/>
              <a:gd name="connsiteX2" fmla="*/ 804909 w 1277252"/>
              <a:gd name="connsiteY2" fmla="*/ 267754 h 1061221"/>
              <a:gd name="connsiteX3" fmla="*/ 1276979 w 1277252"/>
              <a:gd name="connsiteY3" fmla="*/ 0 h 106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2" h="1061221">
                <a:moveTo>
                  <a:pt x="0" y="972152"/>
                </a:moveTo>
                <a:cubicBezTo>
                  <a:pt x="523973" y="1274508"/>
                  <a:pt x="688745" y="729114"/>
                  <a:pt x="430878" y="495138"/>
                </a:cubicBezTo>
                <a:cubicBezTo>
                  <a:pt x="235623" y="317185"/>
                  <a:pt x="478661" y="-30483"/>
                  <a:pt x="804909" y="267754"/>
                </a:cubicBezTo>
                <a:cubicBezTo>
                  <a:pt x="980391" y="426758"/>
                  <a:pt x="1287690" y="347668"/>
                  <a:pt x="1276979" y="0"/>
                </a:cubicBezTo>
              </a:path>
            </a:pathLst>
          </a:custGeom>
          <a:noFill/>
          <a:ln w="142875" cap="flat">
            <a:solidFill>
              <a:srgbClr val="FFB93E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AC509D10-C94C-73D0-2A1E-0A0BCF73E3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sp>
        <p:nvSpPr>
          <p:cNvPr id="34" name="Espace réservé du texte 23">
            <a:extLst>
              <a:ext uri="{FF2B5EF4-FFF2-40B4-BE49-F238E27FC236}">
                <a16:creationId xmlns:a16="http://schemas.microsoft.com/office/drawing/2014/main" id="{49791E98-90A7-9096-41C1-7DF5DAED6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20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5" name="Espace réservé du texte 23">
            <a:extLst>
              <a:ext uri="{FF2B5EF4-FFF2-40B4-BE49-F238E27FC236}">
                <a16:creationId xmlns:a16="http://schemas.microsoft.com/office/drawing/2014/main" id="{A5B0B3C2-3612-9C0A-DEB2-F9ACE5655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0920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6" name="Espace réservé du texte 23">
            <a:extLst>
              <a:ext uri="{FF2B5EF4-FFF2-40B4-BE49-F238E27FC236}">
                <a16:creationId xmlns:a16="http://schemas.microsoft.com/office/drawing/2014/main" id="{E9D61F74-DDFD-F5E5-8B62-0245541D9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0920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940E3512-4F55-8EBD-B25C-DEF1BBFC0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0829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8" name="Espace réservé du texte 23">
            <a:extLst>
              <a:ext uri="{FF2B5EF4-FFF2-40B4-BE49-F238E27FC236}">
                <a16:creationId xmlns:a16="http://schemas.microsoft.com/office/drawing/2014/main" id="{79419614-F076-5070-D9C6-7AA141F71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0829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9" name="Espace réservé du texte 23">
            <a:extLst>
              <a:ext uri="{FF2B5EF4-FFF2-40B4-BE49-F238E27FC236}">
                <a16:creationId xmlns:a16="http://schemas.microsoft.com/office/drawing/2014/main" id="{4795A623-BC7B-180A-0AAC-58C878DCB2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0829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43" name="Espace réservé du texte 41">
            <a:extLst>
              <a:ext uri="{FF2B5EF4-FFF2-40B4-BE49-F238E27FC236}">
                <a16:creationId xmlns:a16="http://schemas.microsoft.com/office/drawing/2014/main" id="{A9172121-F827-B551-ED79-A290C0856F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6434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5" name="Espace réservé du texte 41">
            <a:extLst>
              <a:ext uri="{FF2B5EF4-FFF2-40B4-BE49-F238E27FC236}">
                <a16:creationId xmlns:a16="http://schemas.microsoft.com/office/drawing/2014/main" id="{178BD1BA-8307-FC73-8220-C45AC5BE3E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6434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6" name="Espace réservé du texte 41">
            <a:extLst>
              <a:ext uri="{FF2B5EF4-FFF2-40B4-BE49-F238E27FC236}">
                <a16:creationId xmlns:a16="http://schemas.microsoft.com/office/drawing/2014/main" id="{62350AE9-7BF4-1D31-D51C-7E389D602F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46434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8" name="Espace réservé du texte 41">
            <a:extLst>
              <a:ext uri="{FF2B5EF4-FFF2-40B4-BE49-F238E27FC236}">
                <a16:creationId xmlns:a16="http://schemas.microsoft.com/office/drawing/2014/main" id="{C5619AED-626F-1774-ADC5-767924701C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2543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8763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9" name="Espace réservé du texte 41">
            <a:extLst>
              <a:ext uri="{FF2B5EF4-FFF2-40B4-BE49-F238E27FC236}">
                <a16:creationId xmlns:a16="http://schemas.microsoft.com/office/drawing/2014/main" id="{006A6007-09F7-A18F-B447-F90D2451B5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12543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8763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Espace réservé du texte 41">
            <a:extLst>
              <a:ext uri="{FF2B5EF4-FFF2-40B4-BE49-F238E27FC236}">
                <a16:creationId xmlns:a16="http://schemas.microsoft.com/office/drawing/2014/main" id="{F9860613-603A-0555-FE1E-B26C637CE8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12543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8763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A099467-98D7-18F3-DC59-0401CF151531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680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B0E68BE3-EEDB-10D0-54E9-9B4270A8E8E3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Graphique 27">
            <a:extLst>
              <a:ext uri="{FF2B5EF4-FFF2-40B4-BE49-F238E27FC236}">
                <a16:creationId xmlns:a16="http://schemas.microsoft.com/office/drawing/2014/main" id="{56355C86-DF7D-73B5-014C-E5A9196D65E0}"/>
              </a:ext>
            </a:extLst>
          </p:cNvPr>
          <p:cNvSpPr/>
          <p:nvPr userDrawn="1"/>
        </p:nvSpPr>
        <p:spPr>
          <a:xfrm rot="21216782" flipH="1">
            <a:off x="6725794" y="156247"/>
            <a:ext cx="2900341" cy="1128986"/>
          </a:xfrm>
          <a:custGeom>
            <a:avLst/>
            <a:gdLst>
              <a:gd name="connsiteX0" fmla="*/ 0 w 3491293"/>
              <a:gd name="connsiteY0" fmla="*/ 0 h 1548341"/>
              <a:gd name="connsiteX1" fmla="*/ 605314 w 3491293"/>
              <a:gd name="connsiteY1" fmla="*/ 607267 h 1548341"/>
              <a:gd name="connsiteX2" fmla="*/ 3100769 w 3491293"/>
              <a:gd name="connsiteY2" fmla="*/ 1103234 h 1548341"/>
              <a:gd name="connsiteX3" fmla="*/ 3491294 w 3491293"/>
              <a:gd name="connsiteY3" fmla="*/ 1495711 h 1548341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2934785"/>
              <a:gd name="connsiteY0" fmla="*/ 0 h 1457282"/>
              <a:gd name="connsiteX1" fmla="*/ 48805 w 2934785"/>
              <a:gd name="connsiteY1" fmla="*/ 516208 h 1457282"/>
              <a:gd name="connsiteX2" fmla="*/ 2544260 w 2934785"/>
              <a:gd name="connsiteY2" fmla="*/ 1012175 h 1457282"/>
              <a:gd name="connsiteX3" fmla="*/ 2934785 w 2934785"/>
              <a:gd name="connsiteY3" fmla="*/ 1404652 h 1457282"/>
              <a:gd name="connsiteX0" fmla="*/ 0 w 2915323"/>
              <a:gd name="connsiteY0" fmla="*/ 0 h 1454668"/>
              <a:gd name="connsiteX1" fmla="*/ 29343 w 2915323"/>
              <a:gd name="connsiteY1" fmla="*/ 513594 h 1454668"/>
              <a:gd name="connsiteX2" fmla="*/ 2524798 w 2915323"/>
              <a:gd name="connsiteY2" fmla="*/ 1009561 h 1454668"/>
              <a:gd name="connsiteX3" fmla="*/ 2915323 w 2915323"/>
              <a:gd name="connsiteY3" fmla="*/ 1402038 h 14546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257"/>
              <a:gd name="connsiteY0" fmla="*/ 0 h 1447038"/>
              <a:gd name="connsiteX1" fmla="*/ 33277 w 2919257"/>
              <a:gd name="connsiteY1" fmla="*/ 505964 h 1447038"/>
              <a:gd name="connsiteX2" fmla="*/ 2528732 w 2919257"/>
              <a:gd name="connsiteY2" fmla="*/ 1001931 h 1447038"/>
              <a:gd name="connsiteX3" fmla="*/ 2919257 w 2919257"/>
              <a:gd name="connsiteY3" fmla="*/ 1394408 h 1447038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892979"/>
              <a:gd name="connsiteY0" fmla="*/ 0 h 1148068"/>
              <a:gd name="connsiteX1" fmla="*/ 6999 w 2892979"/>
              <a:gd name="connsiteY1" fmla="*/ 206994 h 1148068"/>
              <a:gd name="connsiteX2" fmla="*/ 2502454 w 2892979"/>
              <a:gd name="connsiteY2" fmla="*/ 702961 h 1148068"/>
              <a:gd name="connsiteX3" fmla="*/ 2892979 w 2892979"/>
              <a:gd name="connsiteY3" fmla="*/ 1095438 h 1148068"/>
              <a:gd name="connsiteX0" fmla="*/ 0 w 3118588"/>
              <a:gd name="connsiteY0" fmla="*/ 0 h 1130002"/>
              <a:gd name="connsiteX1" fmla="*/ 232608 w 3118588"/>
              <a:gd name="connsiteY1" fmla="*/ 188928 h 1130002"/>
              <a:gd name="connsiteX2" fmla="*/ 2728063 w 3118588"/>
              <a:gd name="connsiteY2" fmla="*/ 684895 h 1130002"/>
              <a:gd name="connsiteX3" fmla="*/ 3118588 w 3118588"/>
              <a:gd name="connsiteY3" fmla="*/ 1077372 h 1130002"/>
              <a:gd name="connsiteX0" fmla="*/ 53925 w 2888395"/>
              <a:gd name="connsiteY0" fmla="*/ 85464 h 1074749"/>
              <a:gd name="connsiteX1" fmla="*/ 2415 w 2888395"/>
              <a:gd name="connsiteY1" fmla="*/ 133675 h 1074749"/>
              <a:gd name="connsiteX2" fmla="*/ 2497870 w 2888395"/>
              <a:gd name="connsiteY2" fmla="*/ 629642 h 1074749"/>
              <a:gd name="connsiteX3" fmla="*/ 2888395 w 2888395"/>
              <a:gd name="connsiteY3" fmla="*/ 1022119 h 1074749"/>
              <a:gd name="connsiteX0" fmla="*/ 479 w 2892097"/>
              <a:gd name="connsiteY0" fmla="*/ 9003 h 1102113"/>
              <a:gd name="connsiteX1" fmla="*/ 6117 w 2892097"/>
              <a:gd name="connsiteY1" fmla="*/ 161039 h 1102113"/>
              <a:gd name="connsiteX2" fmla="*/ 2501572 w 2892097"/>
              <a:gd name="connsiteY2" fmla="*/ 657006 h 1102113"/>
              <a:gd name="connsiteX3" fmla="*/ 2892097 w 2892097"/>
              <a:gd name="connsiteY3" fmla="*/ 1049483 h 1102113"/>
              <a:gd name="connsiteX0" fmla="*/ 0 w 2891618"/>
              <a:gd name="connsiteY0" fmla="*/ 0 h 1218855"/>
              <a:gd name="connsiteX1" fmla="*/ 24198 w 2891618"/>
              <a:gd name="connsiteY1" fmla="*/ 339252 h 1218855"/>
              <a:gd name="connsiteX2" fmla="*/ 2501093 w 2891618"/>
              <a:gd name="connsiteY2" fmla="*/ 648003 h 1218855"/>
              <a:gd name="connsiteX3" fmla="*/ 2891618 w 2891618"/>
              <a:gd name="connsiteY3" fmla="*/ 1040480 h 1218855"/>
              <a:gd name="connsiteX0" fmla="*/ 0 w 2891618"/>
              <a:gd name="connsiteY0" fmla="*/ 0 h 1076778"/>
              <a:gd name="connsiteX1" fmla="*/ 24198 w 2891618"/>
              <a:gd name="connsiteY1" fmla="*/ 339252 h 1076778"/>
              <a:gd name="connsiteX2" fmla="*/ 2501093 w 2891618"/>
              <a:gd name="connsiteY2" fmla="*/ 648003 h 1076778"/>
              <a:gd name="connsiteX3" fmla="*/ 2891618 w 2891618"/>
              <a:gd name="connsiteY3" fmla="*/ 1040480 h 1076778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4306"/>
              <a:gd name="connsiteY0" fmla="*/ 0 h 1139896"/>
              <a:gd name="connsiteX1" fmla="*/ 16886 w 2884306"/>
              <a:gd name="connsiteY1" fmla="*/ 402370 h 1139896"/>
              <a:gd name="connsiteX2" fmla="*/ 2493781 w 2884306"/>
              <a:gd name="connsiteY2" fmla="*/ 711121 h 1139896"/>
              <a:gd name="connsiteX3" fmla="*/ 2884306 w 2884306"/>
              <a:gd name="connsiteY3" fmla="*/ 1103598 h 1139896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905074"/>
              <a:gd name="connsiteY0" fmla="*/ 0 h 1132780"/>
              <a:gd name="connsiteX1" fmla="*/ 37654 w 2905074"/>
              <a:gd name="connsiteY1" fmla="*/ 395254 h 1132780"/>
              <a:gd name="connsiteX2" fmla="*/ 2514549 w 2905074"/>
              <a:gd name="connsiteY2" fmla="*/ 704005 h 1132780"/>
              <a:gd name="connsiteX3" fmla="*/ 2905074 w 2905074"/>
              <a:gd name="connsiteY3" fmla="*/ 1096482 h 1132780"/>
              <a:gd name="connsiteX0" fmla="*/ 0 w 2888509"/>
              <a:gd name="connsiteY0" fmla="*/ 0 h 1134634"/>
              <a:gd name="connsiteX1" fmla="*/ 21089 w 2888509"/>
              <a:gd name="connsiteY1" fmla="*/ 397108 h 1134634"/>
              <a:gd name="connsiteX2" fmla="*/ 2497984 w 2888509"/>
              <a:gd name="connsiteY2" fmla="*/ 705859 h 1134634"/>
              <a:gd name="connsiteX3" fmla="*/ 2888509 w 2888509"/>
              <a:gd name="connsiteY3" fmla="*/ 1098336 h 1134634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0341" h="1128986">
                <a:moveTo>
                  <a:pt x="0" y="0"/>
                </a:moveTo>
                <a:cubicBezTo>
                  <a:pt x="33657" y="400218"/>
                  <a:pt x="2985" y="56523"/>
                  <a:pt x="32921" y="395784"/>
                </a:cubicBezTo>
                <a:cubicBezTo>
                  <a:pt x="260146" y="1882878"/>
                  <a:pt x="1951365" y="636193"/>
                  <a:pt x="2509816" y="704535"/>
                </a:cubicBezTo>
                <a:cubicBezTo>
                  <a:pt x="2724604" y="731871"/>
                  <a:pt x="2874957" y="864650"/>
                  <a:pt x="2900341" y="1097012"/>
                </a:cubicBezTo>
              </a:path>
            </a:pathLst>
          </a:custGeom>
          <a:noFill/>
          <a:ln w="156198" cap="flat">
            <a:solidFill>
              <a:srgbClr val="9998A5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Espace réservé du texte 17">
            <a:extLst>
              <a:ext uri="{FF2B5EF4-FFF2-40B4-BE49-F238E27FC236}">
                <a16:creationId xmlns:a16="http://schemas.microsoft.com/office/drawing/2014/main" id="{747100F0-E6CB-04CC-1020-368F5B4B47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6" name="Espace réservé du texte 21">
            <a:extLst>
              <a:ext uri="{FF2B5EF4-FFF2-40B4-BE49-F238E27FC236}">
                <a16:creationId xmlns:a16="http://schemas.microsoft.com/office/drawing/2014/main" id="{DF69049C-749B-25ED-C548-166DE232C1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999" y="2319977"/>
            <a:ext cx="11040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7" name="Titre 12">
            <a:extLst>
              <a:ext uri="{FF2B5EF4-FFF2-40B4-BE49-F238E27FC236}">
                <a16:creationId xmlns:a16="http://schemas.microsoft.com/office/drawing/2014/main" id="{50496AC0-943B-6851-034D-B9DDE6908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4932625" cy="720354"/>
          </a:xfrm>
        </p:spPr>
        <p:txBody>
          <a:bodyPr/>
          <a:lstStyle>
            <a:lvl1pPr>
              <a:tabLst>
                <a:tab pos="4303713" algn="l"/>
              </a:tabLs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Condiciones</a:t>
            </a:r>
            <a:r>
              <a:rPr lang="en-US" dirty="0"/>
              <a:t> de </a:t>
            </a:r>
            <a:r>
              <a:rPr lang="en-US" dirty="0" err="1"/>
              <a:t>facturación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85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umma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279755-25F7-F86C-B6E2-05304831DD3F}"/>
              </a:ext>
            </a:extLst>
          </p:cNvPr>
          <p:cNvSpPr/>
          <p:nvPr userDrawn="1"/>
        </p:nvSpPr>
        <p:spPr>
          <a:xfrm>
            <a:off x="1" y="0"/>
            <a:ext cx="8120662" cy="6858000"/>
          </a:xfrm>
          <a:prstGeom prst="rect">
            <a:avLst/>
          </a:prstGeom>
          <a:solidFill>
            <a:srgbClr val="733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n 9" descr="Un hombre parado de frente hace un gesto en su cara&#10;&#10;Descripción generada automáticamente">
            <a:extLst>
              <a:ext uri="{FF2B5EF4-FFF2-40B4-BE49-F238E27FC236}">
                <a16:creationId xmlns:a16="http://schemas.microsoft.com/office/drawing/2014/main" id="{6700D45F-5EAC-3AAC-1360-0A20F63DD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4049329" cy="6038850"/>
          </a:xfrm>
          <a:prstGeom prst="rect">
            <a:avLst/>
          </a:prstGeom>
        </p:spPr>
      </p:pic>
      <p:sp>
        <p:nvSpPr>
          <p:cNvPr id="7" name="Graphique 51">
            <a:extLst>
              <a:ext uri="{FF2B5EF4-FFF2-40B4-BE49-F238E27FC236}">
                <a16:creationId xmlns:a16="http://schemas.microsoft.com/office/drawing/2014/main" id="{9C22F392-B2A9-C982-8CCB-FAD5A1F0B70B}"/>
              </a:ext>
            </a:extLst>
          </p:cNvPr>
          <p:cNvSpPr/>
          <p:nvPr userDrawn="1"/>
        </p:nvSpPr>
        <p:spPr>
          <a:xfrm rot="16200000">
            <a:off x="4033586" y="5463507"/>
            <a:ext cx="1746574" cy="1451163"/>
          </a:xfrm>
          <a:custGeom>
            <a:avLst/>
            <a:gdLst>
              <a:gd name="connsiteX0" fmla="*/ 0 w 1277252"/>
              <a:gd name="connsiteY0" fmla="*/ 972152 h 1061221"/>
              <a:gd name="connsiteX1" fmla="*/ 430878 w 1277252"/>
              <a:gd name="connsiteY1" fmla="*/ 495138 h 1061221"/>
              <a:gd name="connsiteX2" fmla="*/ 804909 w 1277252"/>
              <a:gd name="connsiteY2" fmla="*/ 267754 h 1061221"/>
              <a:gd name="connsiteX3" fmla="*/ 1276979 w 1277252"/>
              <a:gd name="connsiteY3" fmla="*/ 0 h 106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2" h="1061221">
                <a:moveTo>
                  <a:pt x="0" y="972152"/>
                </a:moveTo>
                <a:cubicBezTo>
                  <a:pt x="523973" y="1274508"/>
                  <a:pt x="688745" y="729114"/>
                  <a:pt x="430878" y="495138"/>
                </a:cubicBezTo>
                <a:cubicBezTo>
                  <a:pt x="235623" y="317185"/>
                  <a:pt x="478661" y="-30483"/>
                  <a:pt x="804909" y="267754"/>
                </a:cubicBezTo>
                <a:cubicBezTo>
                  <a:pt x="980391" y="426758"/>
                  <a:pt x="1287690" y="347668"/>
                  <a:pt x="1276979" y="0"/>
                </a:cubicBezTo>
              </a:path>
            </a:pathLst>
          </a:custGeom>
          <a:noFill/>
          <a:ln w="142875" cap="flat">
            <a:solidFill>
              <a:srgbClr val="FF5527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AC509D10-C94C-73D0-2A1E-0A0BCF73E3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sp>
        <p:nvSpPr>
          <p:cNvPr id="34" name="Espace réservé du texte 23">
            <a:extLst>
              <a:ext uri="{FF2B5EF4-FFF2-40B4-BE49-F238E27FC236}">
                <a16:creationId xmlns:a16="http://schemas.microsoft.com/office/drawing/2014/main" id="{49791E98-90A7-9096-41C1-7DF5DAED6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20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5" name="Espace réservé du texte 23">
            <a:extLst>
              <a:ext uri="{FF2B5EF4-FFF2-40B4-BE49-F238E27FC236}">
                <a16:creationId xmlns:a16="http://schemas.microsoft.com/office/drawing/2014/main" id="{A5B0B3C2-3612-9C0A-DEB2-F9ACE5655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0920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6" name="Espace réservé du texte 23">
            <a:extLst>
              <a:ext uri="{FF2B5EF4-FFF2-40B4-BE49-F238E27FC236}">
                <a16:creationId xmlns:a16="http://schemas.microsoft.com/office/drawing/2014/main" id="{E9D61F74-DDFD-F5E5-8B62-0245541D9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0920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940E3512-4F55-8EBD-B25C-DEF1BBFC0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0829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8" name="Espace réservé du texte 23">
            <a:extLst>
              <a:ext uri="{FF2B5EF4-FFF2-40B4-BE49-F238E27FC236}">
                <a16:creationId xmlns:a16="http://schemas.microsoft.com/office/drawing/2014/main" id="{79419614-F076-5070-D9C6-7AA141F71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0829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9" name="Espace réservé du texte 23">
            <a:extLst>
              <a:ext uri="{FF2B5EF4-FFF2-40B4-BE49-F238E27FC236}">
                <a16:creationId xmlns:a16="http://schemas.microsoft.com/office/drawing/2014/main" id="{4795A623-BC7B-180A-0AAC-58C878DCB2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0829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43" name="Espace réservé du texte 41">
            <a:extLst>
              <a:ext uri="{FF2B5EF4-FFF2-40B4-BE49-F238E27FC236}">
                <a16:creationId xmlns:a16="http://schemas.microsoft.com/office/drawing/2014/main" id="{A9172121-F827-B551-ED79-A290C0856F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6434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5" name="Espace réservé du texte 41">
            <a:extLst>
              <a:ext uri="{FF2B5EF4-FFF2-40B4-BE49-F238E27FC236}">
                <a16:creationId xmlns:a16="http://schemas.microsoft.com/office/drawing/2014/main" id="{178BD1BA-8307-FC73-8220-C45AC5BE3E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6434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6" name="Espace réservé du texte 41">
            <a:extLst>
              <a:ext uri="{FF2B5EF4-FFF2-40B4-BE49-F238E27FC236}">
                <a16:creationId xmlns:a16="http://schemas.microsoft.com/office/drawing/2014/main" id="{62350AE9-7BF4-1D31-D51C-7E389D602F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46434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8" name="Espace réservé du texte 41">
            <a:extLst>
              <a:ext uri="{FF2B5EF4-FFF2-40B4-BE49-F238E27FC236}">
                <a16:creationId xmlns:a16="http://schemas.microsoft.com/office/drawing/2014/main" id="{C5619AED-626F-1774-ADC5-767924701C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2543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733909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9" name="Espace réservé du texte 41">
            <a:extLst>
              <a:ext uri="{FF2B5EF4-FFF2-40B4-BE49-F238E27FC236}">
                <a16:creationId xmlns:a16="http://schemas.microsoft.com/office/drawing/2014/main" id="{006A6007-09F7-A18F-B447-F90D2451B5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12543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8763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Espace réservé du texte 41">
            <a:extLst>
              <a:ext uri="{FF2B5EF4-FFF2-40B4-BE49-F238E27FC236}">
                <a16:creationId xmlns:a16="http://schemas.microsoft.com/office/drawing/2014/main" id="{F9860613-603A-0555-FE1E-B26C637CE8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12543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8763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A099467-98D7-18F3-DC59-0401CF151531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663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3A8922-98A3-48B9-AD9C-D0585B282987}"/>
              </a:ext>
            </a:extLst>
          </p:cNvPr>
          <p:cNvSpPr/>
          <p:nvPr userDrawn="1"/>
        </p:nvSpPr>
        <p:spPr>
          <a:xfrm>
            <a:off x="1" y="0"/>
            <a:ext cx="8120662" cy="6858000"/>
          </a:xfrm>
          <a:prstGeom prst="rect">
            <a:avLst/>
          </a:prstGeom>
          <a:solidFill>
            <a:srgbClr val="003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n 11" descr="Imagen que contiene persona, hombre, viendo, sostener&#10;&#10;Descripción generada automáticamente">
            <a:extLst>
              <a:ext uri="{FF2B5EF4-FFF2-40B4-BE49-F238E27FC236}">
                <a16:creationId xmlns:a16="http://schemas.microsoft.com/office/drawing/2014/main" id="{03495DD0-0E84-C894-4908-22FC171DEC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869"/>
            <a:ext cx="4060332" cy="6053905"/>
          </a:xfrm>
          <a:prstGeom prst="rect">
            <a:avLst/>
          </a:prstGeom>
        </p:spPr>
      </p:pic>
      <p:sp>
        <p:nvSpPr>
          <p:cNvPr id="7" name="Graphique 51">
            <a:extLst>
              <a:ext uri="{FF2B5EF4-FFF2-40B4-BE49-F238E27FC236}">
                <a16:creationId xmlns:a16="http://schemas.microsoft.com/office/drawing/2014/main" id="{706A3A6E-1741-010D-301A-469BFE60F051}"/>
              </a:ext>
            </a:extLst>
          </p:cNvPr>
          <p:cNvSpPr/>
          <p:nvPr userDrawn="1"/>
        </p:nvSpPr>
        <p:spPr>
          <a:xfrm rot="16200000">
            <a:off x="4033586" y="5463507"/>
            <a:ext cx="1746574" cy="1451163"/>
          </a:xfrm>
          <a:custGeom>
            <a:avLst/>
            <a:gdLst>
              <a:gd name="connsiteX0" fmla="*/ 0 w 1277252"/>
              <a:gd name="connsiteY0" fmla="*/ 972152 h 1061221"/>
              <a:gd name="connsiteX1" fmla="*/ 430878 w 1277252"/>
              <a:gd name="connsiteY1" fmla="*/ 495138 h 1061221"/>
              <a:gd name="connsiteX2" fmla="*/ 804909 w 1277252"/>
              <a:gd name="connsiteY2" fmla="*/ 267754 h 1061221"/>
              <a:gd name="connsiteX3" fmla="*/ 1276979 w 1277252"/>
              <a:gd name="connsiteY3" fmla="*/ 0 h 106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2" h="1061221">
                <a:moveTo>
                  <a:pt x="0" y="972152"/>
                </a:moveTo>
                <a:cubicBezTo>
                  <a:pt x="523973" y="1274508"/>
                  <a:pt x="688745" y="729114"/>
                  <a:pt x="430878" y="495138"/>
                </a:cubicBezTo>
                <a:cubicBezTo>
                  <a:pt x="235623" y="317185"/>
                  <a:pt x="478661" y="-30483"/>
                  <a:pt x="804909" y="267754"/>
                </a:cubicBezTo>
                <a:cubicBezTo>
                  <a:pt x="980391" y="426758"/>
                  <a:pt x="1287690" y="347668"/>
                  <a:pt x="1276979" y="0"/>
                </a:cubicBezTo>
              </a:path>
            </a:pathLst>
          </a:custGeom>
          <a:noFill/>
          <a:ln w="142875" cap="flat">
            <a:solidFill>
              <a:srgbClr val="00C466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AC509D10-C94C-73D0-2A1E-0A0BCF73E3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sp>
        <p:nvSpPr>
          <p:cNvPr id="34" name="Espace réservé du texte 23">
            <a:extLst>
              <a:ext uri="{FF2B5EF4-FFF2-40B4-BE49-F238E27FC236}">
                <a16:creationId xmlns:a16="http://schemas.microsoft.com/office/drawing/2014/main" id="{49791E98-90A7-9096-41C1-7DF5DAED6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20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5" name="Espace réservé du texte 23">
            <a:extLst>
              <a:ext uri="{FF2B5EF4-FFF2-40B4-BE49-F238E27FC236}">
                <a16:creationId xmlns:a16="http://schemas.microsoft.com/office/drawing/2014/main" id="{A5B0B3C2-3612-9C0A-DEB2-F9ACE5655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0920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6" name="Espace réservé du texte 23">
            <a:extLst>
              <a:ext uri="{FF2B5EF4-FFF2-40B4-BE49-F238E27FC236}">
                <a16:creationId xmlns:a16="http://schemas.microsoft.com/office/drawing/2014/main" id="{E9D61F74-DDFD-F5E5-8B62-0245541D9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0920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940E3512-4F55-8EBD-B25C-DEF1BBFC0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0829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8" name="Espace réservé du texte 23">
            <a:extLst>
              <a:ext uri="{FF2B5EF4-FFF2-40B4-BE49-F238E27FC236}">
                <a16:creationId xmlns:a16="http://schemas.microsoft.com/office/drawing/2014/main" id="{79419614-F076-5070-D9C6-7AA141F71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0829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9" name="Espace réservé du texte 23">
            <a:extLst>
              <a:ext uri="{FF2B5EF4-FFF2-40B4-BE49-F238E27FC236}">
                <a16:creationId xmlns:a16="http://schemas.microsoft.com/office/drawing/2014/main" id="{4795A623-BC7B-180A-0AAC-58C878DCB2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0829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43" name="Espace réservé du texte 41">
            <a:extLst>
              <a:ext uri="{FF2B5EF4-FFF2-40B4-BE49-F238E27FC236}">
                <a16:creationId xmlns:a16="http://schemas.microsoft.com/office/drawing/2014/main" id="{A9172121-F827-B551-ED79-A290C0856F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6434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5" name="Espace réservé du texte 41">
            <a:extLst>
              <a:ext uri="{FF2B5EF4-FFF2-40B4-BE49-F238E27FC236}">
                <a16:creationId xmlns:a16="http://schemas.microsoft.com/office/drawing/2014/main" id="{178BD1BA-8307-FC73-8220-C45AC5BE3E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6434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6" name="Espace réservé du texte 41">
            <a:extLst>
              <a:ext uri="{FF2B5EF4-FFF2-40B4-BE49-F238E27FC236}">
                <a16:creationId xmlns:a16="http://schemas.microsoft.com/office/drawing/2014/main" id="{62350AE9-7BF4-1D31-D51C-7E389D602F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46434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8" name="Espace réservé du texte 41">
            <a:extLst>
              <a:ext uri="{FF2B5EF4-FFF2-40B4-BE49-F238E27FC236}">
                <a16:creationId xmlns:a16="http://schemas.microsoft.com/office/drawing/2014/main" id="{C5619AED-626F-1774-ADC5-767924701C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2543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003E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9" name="Espace réservé du texte 41">
            <a:extLst>
              <a:ext uri="{FF2B5EF4-FFF2-40B4-BE49-F238E27FC236}">
                <a16:creationId xmlns:a16="http://schemas.microsoft.com/office/drawing/2014/main" id="{006A6007-09F7-A18F-B447-F90D2451B5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12543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003E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Espace réservé du texte 41">
            <a:extLst>
              <a:ext uri="{FF2B5EF4-FFF2-40B4-BE49-F238E27FC236}">
                <a16:creationId xmlns:a16="http://schemas.microsoft.com/office/drawing/2014/main" id="{F9860613-603A-0555-FE1E-B26C637CE8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12543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003E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5B8A233-9BBF-51BD-8DA4-E7713BFCF366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115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BBF985-F40D-D30B-F829-854308A012D5}"/>
              </a:ext>
            </a:extLst>
          </p:cNvPr>
          <p:cNvSpPr/>
          <p:nvPr userDrawn="1"/>
        </p:nvSpPr>
        <p:spPr>
          <a:xfrm>
            <a:off x="1" y="0"/>
            <a:ext cx="8120662" cy="6858000"/>
          </a:xfrm>
          <a:prstGeom prst="rect">
            <a:avLst/>
          </a:prstGeom>
          <a:solidFill>
            <a:srgbClr val="385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2DCAE16-982C-37BD-B20E-225024182E55}"/>
              </a:ext>
            </a:extLst>
          </p:cNvPr>
          <p:cNvGrpSpPr/>
          <p:nvPr userDrawn="1"/>
        </p:nvGrpSpPr>
        <p:grpSpPr>
          <a:xfrm>
            <a:off x="0" y="0"/>
            <a:ext cx="4049329" cy="6038850"/>
            <a:chOff x="0" y="0"/>
            <a:chExt cx="3248027" cy="685800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0DD440DE-028E-DD67-E717-E3265C525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3248027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DA66C01-1FE6-BC5D-7B61-5FD7E187EF24}"/>
                </a:ext>
              </a:extLst>
            </p:cNvPr>
            <p:cNvSpPr/>
            <p:nvPr/>
          </p:nvSpPr>
          <p:spPr>
            <a:xfrm>
              <a:off x="0" y="0"/>
              <a:ext cx="3248027" cy="6858000"/>
            </a:xfrm>
            <a:prstGeom prst="rect">
              <a:avLst/>
            </a:prstGeom>
            <a:gradFill>
              <a:gsLst>
                <a:gs pos="0">
                  <a:schemeClr val="tx1">
                    <a:alpha val="52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" name="Graphique 51">
            <a:extLst>
              <a:ext uri="{FF2B5EF4-FFF2-40B4-BE49-F238E27FC236}">
                <a16:creationId xmlns:a16="http://schemas.microsoft.com/office/drawing/2014/main" id="{C162433A-7C39-CAD5-F85D-27804BD8E4B5}"/>
              </a:ext>
            </a:extLst>
          </p:cNvPr>
          <p:cNvSpPr/>
          <p:nvPr userDrawn="1"/>
        </p:nvSpPr>
        <p:spPr>
          <a:xfrm rot="16200000">
            <a:off x="4033586" y="5463507"/>
            <a:ext cx="1746574" cy="1451163"/>
          </a:xfrm>
          <a:custGeom>
            <a:avLst/>
            <a:gdLst>
              <a:gd name="connsiteX0" fmla="*/ 0 w 1277252"/>
              <a:gd name="connsiteY0" fmla="*/ 972152 h 1061221"/>
              <a:gd name="connsiteX1" fmla="*/ 430878 w 1277252"/>
              <a:gd name="connsiteY1" fmla="*/ 495138 h 1061221"/>
              <a:gd name="connsiteX2" fmla="*/ 804909 w 1277252"/>
              <a:gd name="connsiteY2" fmla="*/ 267754 h 1061221"/>
              <a:gd name="connsiteX3" fmla="*/ 1276979 w 1277252"/>
              <a:gd name="connsiteY3" fmla="*/ 0 h 106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2" h="1061221">
                <a:moveTo>
                  <a:pt x="0" y="972152"/>
                </a:moveTo>
                <a:cubicBezTo>
                  <a:pt x="523973" y="1274508"/>
                  <a:pt x="688745" y="729114"/>
                  <a:pt x="430878" y="495138"/>
                </a:cubicBezTo>
                <a:cubicBezTo>
                  <a:pt x="235623" y="317185"/>
                  <a:pt x="478661" y="-30483"/>
                  <a:pt x="804909" y="267754"/>
                </a:cubicBezTo>
                <a:cubicBezTo>
                  <a:pt x="980391" y="426758"/>
                  <a:pt x="1287690" y="347668"/>
                  <a:pt x="1276979" y="0"/>
                </a:cubicBezTo>
              </a:path>
            </a:pathLst>
          </a:custGeom>
          <a:noFill/>
          <a:ln w="142875" cap="flat">
            <a:solidFill>
              <a:srgbClr val="77AD18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AC509D10-C94C-73D0-2A1E-0A0BCF73E3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sp>
        <p:nvSpPr>
          <p:cNvPr id="34" name="Espace réservé du texte 23">
            <a:extLst>
              <a:ext uri="{FF2B5EF4-FFF2-40B4-BE49-F238E27FC236}">
                <a16:creationId xmlns:a16="http://schemas.microsoft.com/office/drawing/2014/main" id="{49791E98-90A7-9096-41C1-7DF5DAED6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20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5" name="Espace réservé du texte 23">
            <a:extLst>
              <a:ext uri="{FF2B5EF4-FFF2-40B4-BE49-F238E27FC236}">
                <a16:creationId xmlns:a16="http://schemas.microsoft.com/office/drawing/2014/main" id="{A5B0B3C2-3612-9C0A-DEB2-F9ACE5655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0920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6" name="Espace réservé du texte 23">
            <a:extLst>
              <a:ext uri="{FF2B5EF4-FFF2-40B4-BE49-F238E27FC236}">
                <a16:creationId xmlns:a16="http://schemas.microsoft.com/office/drawing/2014/main" id="{E9D61F74-DDFD-F5E5-8B62-0245541D9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0920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940E3512-4F55-8EBD-B25C-DEF1BBFC0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0829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8" name="Espace réservé du texte 23">
            <a:extLst>
              <a:ext uri="{FF2B5EF4-FFF2-40B4-BE49-F238E27FC236}">
                <a16:creationId xmlns:a16="http://schemas.microsoft.com/office/drawing/2014/main" id="{79419614-F076-5070-D9C6-7AA141F71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0829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9" name="Espace réservé du texte 23">
            <a:extLst>
              <a:ext uri="{FF2B5EF4-FFF2-40B4-BE49-F238E27FC236}">
                <a16:creationId xmlns:a16="http://schemas.microsoft.com/office/drawing/2014/main" id="{4795A623-BC7B-180A-0AAC-58C878DCB2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0829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43" name="Espace réservé du texte 41">
            <a:extLst>
              <a:ext uri="{FF2B5EF4-FFF2-40B4-BE49-F238E27FC236}">
                <a16:creationId xmlns:a16="http://schemas.microsoft.com/office/drawing/2014/main" id="{A9172121-F827-B551-ED79-A290C0856F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6434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5" name="Espace réservé du texte 41">
            <a:extLst>
              <a:ext uri="{FF2B5EF4-FFF2-40B4-BE49-F238E27FC236}">
                <a16:creationId xmlns:a16="http://schemas.microsoft.com/office/drawing/2014/main" id="{178BD1BA-8307-FC73-8220-C45AC5BE3E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6434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6" name="Espace réservé du texte 41">
            <a:extLst>
              <a:ext uri="{FF2B5EF4-FFF2-40B4-BE49-F238E27FC236}">
                <a16:creationId xmlns:a16="http://schemas.microsoft.com/office/drawing/2014/main" id="{62350AE9-7BF4-1D31-D51C-7E389D602F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46434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8" name="Espace réservé du texte 41">
            <a:extLst>
              <a:ext uri="{FF2B5EF4-FFF2-40B4-BE49-F238E27FC236}">
                <a16:creationId xmlns:a16="http://schemas.microsoft.com/office/drawing/2014/main" id="{C5619AED-626F-1774-ADC5-767924701C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2543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385438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9" name="Espace réservé du texte 41">
            <a:extLst>
              <a:ext uri="{FF2B5EF4-FFF2-40B4-BE49-F238E27FC236}">
                <a16:creationId xmlns:a16="http://schemas.microsoft.com/office/drawing/2014/main" id="{006A6007-09F7-A18F-B447-F90D2451B5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12543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385438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Espace réservé du texte 41">
            <a:extLst>
              <a:ext uri="{FF2B5EF4-FFF2-40B4-BE49-F238E27FC236}">
                <a16:creationId xmlns:a16="http://schemas.microsoft.com/office/drawing/2014/main" id="{F9860613-603A-0555-FE1E-B26C637CE8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12543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385438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FC7DC3D-70F5-A3B0-3107-28660D68AC4B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549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3A8922-98A3-48B9-AD9C-D0585B282987}"/>
              </a:ext>
            </a:extLst>
          </p:cNvPr>
          <p:cNvSpPr/>
          <p:nvPr userDrawn="1"/>
        </p:nvSpPr>
        <p:spPr>
          <a:xfrm>
            <a:off x="1" y="0"/>
            <a:ext cx="8120662" cy="6858000"/>
          </a:xfrm>
          <a:prstGeom prst="rect">
            <a:avLst/>
          </a:prstGeom>
          <a:solidFill>
            <a:srgbClr val="2D0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n 9" descr="Un hombre en traje parado enfrente de un micrófono&#10;&#10;Descripción generada automáticamente con confianza media">
            <a:extLst>
              <a:ext uri="{FF2B5EF4-FFF2-40B4-BE49-F238E27FC236}">
                <a16:creationId xmlns:a16="http://schemas.microsoft.com/office/drawing/2014/main" id="{160EAA17-41BA-5013-C83E-EEBACACCF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9"/>
          <a:stretch/>
        </p:blipFill>
        <p:spPr>
          <a:xfrm>
            <a:off x="0" y="0"/>
            <a:ext cx="4080096" cy="6038850"/>
          </a:xfrm>
          <a:prstGeom prst="rect">
            <a:avLst/>
          </a:prstGeom>
        </p:spPr>
      </p:pic>
      <p:sp>
        <p:nvSpPr>
          <p:cNvPr id="7" name="Graphique 51">
            <a:extLst>
              <a:ext uri="{FF2B5EF4-FFF2-40B4-BE49-F238E27FC236}">
                <a16:creationId xmlns:a16="http://schemas.microsoft.com/office/drawing/2014/main" id="{706A3A6E-1741-010D-301A-469BFE60F051}"/>
              </a:ext>
            </a:extLst>
          </p:cNvPr>
          <p:cNvSpPr/>
          <p:nvPr userDrawn="1"/>
        </p:nvSpPr>
        <p:spPr>
          <a:xfrm rot="16200000">
            <a:off x="4033586" y="5463507"/>
            <a:ext cx="1746574" cy="1451163"/>
          </a:xfrm>
          <a:custGeom>
            <a:avLst/>
            <a:gdLst>
              <a:gd name="connsiteX0" fmla="*/ 0 w 1277252"/>
              <a:gd name="connsiteY0" fmla="*/ 972152 h 1061221"/>
              <a:gd name="connsiteX1" fmla="*/ 430878 w 1277252"/>
              <a:gd name="connsiteY1" fmla="*/ 495138 h 1061221"/>
              <a:gd name="connsiteX2" fmla="*/ 804909 w 1277252"/>
              <a:gd name="connsiteY2" fmla="*/ 267754 h 1061221"/>
              <a:gd name="connsiteX3" fmla="*/ 1276979 w 1277252"/>
              <a:gd name="connsiteY3" fmla="*/ 0 h 106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2" h="1061221">
                <a:moveTo>
                  <a:pt x="0" y="972152"/>
                </a:moveTo>
                <a:cubicBezTo>
                  <a:pt x="523973" y="1274508"/>
                  <a:pt x="688745" y="729114"/>
                  <a:pt x="430878" y="495138"/>
                </a:cubicBezTo>
                <a:cubicBezTo>
                  <a:pt x="235623" y="317185"/>
                  <a:pt x="478661" y="-30483"/>
                  <a:pt x="804909" y="267754"/>
                </a:cubicBezTo>
                <a:cubicBezTo>
                  <a:pt x="980391" y="426758"/>
                  <a:pt x="1287690" y="347668"/>
                  <a:pt x="1276979" y="0"/>
                </a:cubicBezTo>
              </a:path>
            </a:pathLst>
          </a:custGeom>
          <a:noFill/>
          <a:ln w="142875" cap="flat">
            <a:solidFill>
              <a:srgbClr val="A261E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AC509D10-C94C-73D0-2A1E-0A0BCF73E3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sp>
        <p:nvSpPr>
          <p:cNvPr id="34" name="Espace réservé du texte 23">
            <a:extLst>
              <a:ext uri="{FF2B5EF4-FFF2-40B4-BE49-F238E27FC236}">
                <a16:creationId xmlns:a16="http://schemas.microsoft.com/office/drawing/2014/main" id="{49791E98-90A7-9096-41C1-7DF5DAED6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20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5" name="Espace réservé du texte 23">
            <a:extLst>
              <a:ext uri="{FF2B5EF4-FFF2-40B4-BE49-F238E27FC236}">
                <a16:creationId xmlns:a16="http://schemas.microsoft.com/office/drawing/2014/main" id="{A5B0B3C2-3612-9C0A-DEB2-F9ACE5655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0920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6" name="Espace réservé du texte 23">
            <a:extLst>
              <a:ext uri="{FF2B5EF4-FFF2-40B4-BE49-F238E27FC236}">
                <a16:creationId xmlns:a16="http://schemas.microsoft.com/office/drawing/2014/main" id="{E9D61F74-DDFD-F5E5-8B62-0245541D9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0920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940E3512-4F55-8EBD-B25C-DEF1BBFC0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0829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8" name="Espace réservé du texte 23">
            <a:extLst>
              <a:ext uri="{FF2B5EF4-FFF2-40B4-BE49-F238E27FC236}">
                <a16:creationId xmlns:a16="http://schemas.microsoft.com/office/drawing/2014/main" id="{79419614-F076-5070-D9C6-7AA141F71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0829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9" name="Espace réservé du texte 23">
            <a:extLst>
              <a:ext uri="{FF2B5EF4-FFF2-40B4-BE49-F238E27FC236}">
                <a16:creationId xmlns:a16="http://schemas.microsoft.com/office/drawing/2014/main" id="{4795A623-BC7B-180A-0AAC-58C878DCB2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0829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43" name="Espace réservé du texte 41">
            <a:extLst>
              <a:ext uri="{FF2B5EF4-FFF2-40B4-BE49-F238E27FC236}">
                <a16:creationId xmlns:a16="http://schemas.microsoft.com/office/drawing/2014/main" id="{A9172121-F827-B551-ED79-A290C0856F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6434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5" name="Espace réservé du texte 41">
            <a:extLst>
              <a:ext uri="{FF2B5EF4-FFF2-40B4-BE49-F238E27FC236}">
                <a16:creationId xmlns:a16="http://schemas.microsoft.com/office/drawing/2014/main" id="{178BD1BA-8307-FC73-8220-C45AC5BE3E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6434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6" name="Espace réservé du texte 41">
            <a:extLst>
              <a:ext uri="{FF2B5EF4-FFF2-40B4-BE49-F238E27FC236}">
                <a16:creationId xmlns:a16="http://schemas.microsoft.com/office/drawing/2014/main" id="{62350AE9-7BF4-1D31-D51C-7E389D602F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46434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8" name="Espace réservé du texte 41">
            <a:extLst>
              <a:ext uri="{FF2B5EF4-FFF2-40B4-BE49-F238E27FC236}">
                <a16:creationId xmlns:a16="http://schemas.microsoft.com/office/drawing/2014/main" id="{C5619AED-626F-1774-ADC5-767924701C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2543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2D005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9" name="Espace réservé du texte 41">
            <a:extLst>
              <a:ext uri="{FF2B5EF4-FFF2-40B4-BE49-F238E27FC236}">
                <a16:creationId xmlns:a16="http://schemas.microsoft.com/office/drawing/2014/main" id="{006A6007-09F7-A18F-B447-F90D2451B5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12543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2D005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Espace réservé du texte 41">
            <a:extLst>
              <a:ext uri="{FF2B5EF4-FFF2-40B4-BE49-F238E27FC236}">
                <a16:creationId xmlns:a16="http://schemas.microsoft.com/office/drawing/2014/main" id="{F9860613-603A-0555-FE1E-B26C637CE8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12543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2D005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5B8A233-9BBF-51BD-8DA4-E7713BFCF366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626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ummar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3A8922-98A3-48B9-AD9C-D0585B282987}"/>
              </a:ext>
            </a:extLst>
          </p:cNvPr>
          <p:cNvSpPr/>
          <p:nvPr userDrawn="1"/>
        </p:nvSpPr>
        <p:spPr>
          <a:xfrm>
            <a:off x="1" y="0"/>
            <a:ext cx="8120662" cy="6858000"/>
          </a:xfrm>
          <a:prstGeom prst="rect">
            <a:avLst/>
          </a:prstGeom>
          <a:solidFill>
            <a:srgbClr val="A5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n 9" descr="Un par de personas&#10;&#10;Descripción generada automáticamente con confianza media">
            <a:extLst>
              <a:ext uri="{FF2B5EF4-FFF2-40B4-BE49-F238E27FC236}">
                <a16:creationId xmlns:a16="http://schemas.microsoft.com/office/drawing/2014/main" id="{2C499342-C6E5-9332-688E-AEA64763C1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49330" cy="6038850"/>
          </a:xfrm>
          <a:prstGeom prst="rect">
            <a:avLst/>
          </a:prstGeom>
        </p:spPr>
      </p:pic>
      <p:sp>
        <p:nvSpPr>
          <p:cNvPr id="7" name="Graphique 51">
            <a:extLst>
              <a:ext uri="{FF2B5EF4-FFF2-40B4-BE49-F238E27FC236}">
                <a16:creationId xmlns:a16="http://schemas.microsoft.com/office/drawing/2014/main" id="{706A3A6E-1741-010D-301A-469BFE60F051}"/>
              </a:ext>
            </a:extLst>
          </p:cNvPr>
          <p:cNvSpPr/>
          <p:nvPr userDrawn="1"/>
        </p:nvSpPr>
        <p:spPr>
          <a:xfrm rot="16200000">
            <a:off x="4033586" y="5463507"/>
            <a:ext cx="1746574" cy="1451163"/>
          </a:xfrm>
          <a:custGeom>
            <a:avLst/>
            <a:gdLst>
              <a:gd name="connsiteX0" fmla="*/ 0 w 1277252"/>
              <a:gd name="connsiteY0" fmla="*/ 972152 h 1061221"/>
              <a:gd name="connsiteX1" fmla="*/ 430878 w 1277252"/>
              <a:gd name="connsiteY1" fmla="*/ 495138 h 1061221"/>
              <a:gd name="connsiteX2" fmla="*/ 804909 w 1277252"/>
              <a:gd name="connsiteY2" fmla="*/ 267754 h 1061221"/>
              <a:gd name="connsiteX3" fmla="*/ 1276979 w 1277252"/>
              <a:gd name="connsiteY3" fmla="*/ 0 h 106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2" h="1061221">
                <a:moveTo>
                  <a:pt x="0" y="972152"/>
                </a:moveTo>
                <a:cubicBezTo>
                  <a:pt x="523973" y="1274508"/>
                  <a:pt x="688745" y="729114"/>
                  <a:pt x="430878" y="495138"/>
                </a:cubicBezTo>
                <a:cubicBezTo>
                  <a:pt x="235623" y="317185"/>
                  <a:pt x="478661" y="-30483"/>
                  <a:pt x="804909" y="267754"/>
                </a:cubicBezTo>
                <a:cubicBezTo>
                  <a:pt x="980391" y="426758"/>
                  <a:pt x="1287690" y="347668"/>
                  <a:pt x="1276979" y="0"/>
                </a:cubicBezTo>
              </a:path>
            </a:pathLst>
          </a:custGeom>
          <a:noFill/>
          <a:ln w="142875" cap="flat">
            <a:solidFill>
              <a:srgbClr val="ED40A9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AC509D10-C94C-73D0-2A1E-0A0BCF73E3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sp>
        <p:nvSpPr>
          <p:cNvPr id="34" name="Espace réservé du texte 23">
            <a:extLst>
              <a:ext uri="{FF2B5EF4-FFF2-40B4-BE49-F238E27FC236}">
                <a16:creationId xmlns:a16="http://schemas.microsoft.com/office/drawing/2014/main" id="{49791E98-90A7-9096-41C1-7DF5DAED6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20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5" name="Espace réservé du texte 23">
            <a:extLst>
              <a:ext uri="{FF2B5EF4-FFF2-40B4-BE49-F238E27FC236}">
                <a16:creationId xmlns:a16="http://schemas.microsoft.com/office/drawing/2014/main" id="{A5B0B3C2-3612-9C0A-DEB2-F9ACE5655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0920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6" name="Espace réservé du texte 23">
            <a:extLst>
              <a:ext uri="{FF2B5EF4-FFF2-40B4-BE49-F238E27FC236}">
                <a16:creationId xmlns:a16="http://schemas.microsoft.com/office/drawing/2014/main" id="{E9D61F74-DDFD-F5E5-8B62-0245541D9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0920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940E3512-4F55-8EBD-B25C-DEF1BBFC0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0829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8" name="Espace réservé du texte 23">
            <a:extLst>
              <a:ext uri="{FF2B5EF4-FFF2-40B4-BE49-F238E27FC236}">
                <a16:creationId xmlns:a16="http://schemas.microsoft.com/office/drawing/2014/main" id="{79419614-F076-5070-D9C6-7AA141F71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0829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9" name="Espace réservé du texte 23">
            <a:extLst>
              <a:ext uri="{FF2B5EF4-FFF2-40B4-BE49-F238E27FC236}">
                <a16:creationId xmlns:a16="http://schemas.microsoft.com/office/drawing/2014/main" id="{4795A623-BC7B-180A-0AAC-58C878DCB2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0829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43" name="Espace réservé du texte 41">
            <a:extLst>
              <a:ext uri="{FF2B5EF4-FFF2-40B4-BE49-F238E27FC236}">
                <a16:creationId xmlns:a16="http://schemas.microsoft.com/office/drawing/2014/main" id="{A9172121-F827-B551-ED79-A290C0856F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6434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5" name="Espace réservé du texte 41">
            <a:extLst>
              <a:ext uri="{FF2B5EF4-FFF2-40B4-BE49-F238E27FC236}">
                <a16:creationId xmlns:a16="http://schemas.microsoft.com/office/drawing/2014/main" id="{178BD1BA-8307-FC73-8220-C45AC5BE3E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6434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6" name="Espace réservé du texte 41">
            <a:extLst>
              <a:ext uri="{FF2B5EF4-FFF2-40B4-BE49-F238E27FC236}">
                <a16:creationId xmlns:a16="http://schemas.microsoft.com/office/drawing/2014/main" id="{62350AE9-7BF4-1D31-D51C-7E389D602F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46434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8" name="Espace réservé du texte 41">
            <a:extLst>
              <a:ext uri="{FF2B5EF4-FFF2-40B4-BE49-F238E27FC236}">
                <a16:creationId xmlns:a16="http://schemas.microsoft.com/office/drawing/2014/main" id="{C5619AED-626F-1774-ADC5-767924701C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2543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A5006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9" name="Espace réservé du texte 41">
            <a:extLst>
              <a:ext uri="{FF2B5EF4-FFF2-40B4-BE49-F238E27FC236}">
                <a16:creationId xmlns:a16="http://schemas.microsoft.com/office/drawing/2014/main" id="{006A6007-09F7-A18F-B447-F90D2451B5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12543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A5006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Espace réservé du texte 41">
            <a:extLst>
              <a:ext uri="{FF2B5EF4-FFF2-40B4-BE49-F238E27FC236}">
                <a16:creationId xmlns:a16="http://schemas.microsoft.com/office/drawing/2014/main" id="{F9860613-603A-0555-FE1E-B26C637CE8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12543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A5006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5B8A233-9BBF-51BD-8DA4-E7713BFCF366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429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279755-25F7-F86C-B6E2-05304831DD3F}"/>
              </a:ext>
            </a:extLst>
          </p:cNvPr>
          <p:cNvSpPr/>
          <p:nvPr userDrawn="1"/>
        </p:nvSpPr>
        <p:spPr>
          <a:xfrm>
            <a:off x="1" y="0"/>
            <a:ext cx="8120662" cy="6858000"/>
          </a:xfrm>
          <a:prstGeom prst="rect">
            <a:avLst/>
          </a:prstGeom>
          <a:solidFill>
            <a:srgbClr val="620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n 9" descr="Imagen que contiene interior, tabla, hombre, parado&#10;&#10;Descripción generada automáticamente">
            <a:extLst>
              <a:ext uri="{FF2B5EF4-FFF2-40B4-BE49-F238E27FC236}">
                <a16:creationId xmlns:a16="http://schemas.microsoft.com/office/drawing/2014/main" id="{565D635B-2043-C881-6097-A3EFC2059E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" y="0"/>
            <a:ext cx="4025524" cy="6038850"/>
          </a:xfrm>
          <a:prstGeom prst="rect">
            <a:avLst/>
          </a:prstGeom>
        </p:spPr>
      </p:pic>
      <p:sp>
        <p:nvSpPr>
          <p:cNvPr id="7" name="Graphique 51">
            <a:extLst>
              <a:ext uri="{FF2B5EF4-FFF2-40B4-BE49-F238E27FC236}">
                <a16:creationId xmlns:a16="http://schemas.microsoft.com/office/drawing/2014/main" id="{9C22F392-B2A9-C982-8CCB-FAD5A1F0B70B}"/>
              </a:ext>
            </a:extLst>
          </p:cNvPr>
          <p:cNvSpPr/>
          <p:nvPr userDrawn="1"/>
        </p:nvSpPr>
        <p:spPr>
          <a:xfrm rot="16200000">
            <a:off x="4033586" y="5463507"/>
            <a:ext cx="1746574" cy="1451163"/>
          </a:xfrm>
          <a:custGeom>
            <a:avLst/>
            <a:gdLst>
              <a:gd name="connsiteX0" fmla="*/ 0 w 1277252"/>
              <a:gd name="connsiteY0" fmla="*/ 972152 h 1061221"/>
              <a:gd name="connsiteX1" fmla="*/ 430878 w 1277252"/>
              <a:gd name="connsiteY1" fmla="*/ 495138 h 1061221"/>
              <a:gd name="connsiteX2" fmla="*/ 804909 w 1277252"/>
              <a:gd name="connsiteY2" fmla="*/ 267754 h 1061221"/>
              <a:gd name="connsiteX3" fmla="*/ 1276979 w 1277252"/>
              <a:gd name="connsiteY3" fmla="*/ 0 h 106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2" h="1061221">
                <a:moveTo>
                  <a:pt x="0" y="972152"/>
                </a:moveTo>
                <a:cubicBezTo>
                  <a:pt x="523973" y="1274508"/>
                  <a:pt x="688745" y="729114"/>
                  <a:pt x="430878" y="495138"/>
                </a:cubicBezTo>
                <a:cubicBezTo>
                  <a:pt x="235623" y="317185"/>
                  <a:pt x="478661" y="-30483"/>
                  <a:pt x="804909" y="267754"/>
                </a:cubicBezTo>
                <a:cubicBezTo>
                  <a:pt x="980391" y="426758"/>
                  <a:pt x="1287690" y="347668"/>
                  <a:pt x="1276979" y="0"/>
                </a:cubicBezTo>
              </a:path>
            </a:pathLst>
          </a:custGeom>
          <a:noFill/>
          <a:ln w="142875" cap="flat">
            <a:solidFill>
              <a:srgbClr val="FF334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AC509D10-C94C-73D0-2A1E-0A0BCF73E3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sp>
        <p:nvSpPr>
          <p:cNvPr id="34" name="Espace réservé du texte 23">
            <a:extLst>
              <a:ext uri="{FF2B5EF4-FFF2-40B4-BE49-F238E27FC236}">
                <a16:creationId xmlns:a16="http://schemas.microsoft.com/office/drawing/2014/main" id="{49791E98-90A7-9096-41C1-7DF5DAED6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20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5" name="Espace réservé du texte 23">
            <a:extLst>
              <a:ext uri="{FF2B5EF4-FFF2-40B4-BE49-F238E27FC236}">
                <a16:creationId xmlns:a16="http://schemas.microsoft.com/office/drawing/2014/main" id="{A5B0B3C2-3612-9C0A-DEB2-F9ACE5655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0920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6" name="Espace réservé du texte 23">
            <a:extLst>
              <a:ext uri="{FF2B5EF4-FFF2-40B4-BE49-F238E27FC236}">
                <a16:creationId xmlns:a16="http://schemas.microsoft.com/office/drawing/2014/main" id="{E9D61F74-DDFD-F5E5-8B62-0245541D9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0920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940E3512-4F55-8EBD-B25C-DEF1BBFC0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0829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8" name="Espace réservé du texte 23">
            <a:extLst>
              <a:ext uri="{FF2B5EF4-FFF2-40B4-BE49-F238E27FC236}">
                <a16:creationId xmlns:a16="http://schemas.microsoft.com/office/drawing/2014/main" id="{79419614-F076-5070-D9C6-7AA141F71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0829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9" name="Espace réservé du texte 23">
            <a:extLst>
              <a:ext uri="{FF2B5EF4-FFF2-40B4-BE49-F238E27FC236}">
                <a16:creationId xmlns:a16="http://schemas.microsoft.com/office/drawing/2014/main" id="{4795A623-BC7B-180A-0AAC-58C878DCB2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0829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43" name="Espace réservé du texte 41">
            <a:extLst>
              <a:ext uri="{FF2B5EF4-FFF2-40B4-BE49-F238E27FC236}">
                <a16:creationId xmlns:a16="http://schemas.microsoft.com/office/drawing/2014/main" id="{A9172121-F827-B551-ED79-A290C0856F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6434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5" name="Espace réservé du texte 41">
            <a:extLst>
              <a:ext uri="{FF2B5EF4-FFF2-40B4-BE49-F238E27FC236}">
                <a16:creationId xmlns:a16="http://schemas.microsoft.com/office/drawing/2014/main" id="{178BD1BA-8307-FC73-8220-C45AC5BE3E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6434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6" name="Espace réservé du texte 41">
            <a:extLst>
              <a:ext uri="{FF2B5EF4-FFF2-40B4-BE49-F238E27FC236}">
                <a16:creationId xmlns:a16="http://schemas.microsoft.com/office/drawing/2014/main" id="{62350AE9-7BF4-1D31-D51C-7E389D602F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46434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8" name="Espace réservé du texte 41">
            <a:extLst>
              <a:ext uri="{FF2B5EF4-FFF2-40B4-BE49-F238E27FC236}">
                <a16:creationId xmlns:a16="http://schemas.microsoft.com/office/drawing/2014/main" id="{C5619AED-626F-1774-ADC5-767924701C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2543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62003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9" name="Espace réservé du texte 41">
            <a:extLst>
              <a:ext uri="{FF2B5EF4-FFF2-40B4-BE49-F238E27FC236}">
                <a16:creationId xmlns:a16="http://schemas.microsoft.com/office/drawing/2014/main" id="{006A6007-09F7-A18F-B447-F90D2451B5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12543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62003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Espace réservé du texte 41">
            <a:extLst>
              <a:ext uri="{FF2B5EF4-FFF2-40B4-BE49-F238E27FC236}">
                <a16:creationId xmlns:a16="http://schemas.microsoft.com/office/drawing/2014/main" id="{F9860613-603A-0555-FE1E-B26C637CE8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12543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62003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A099467-98D7-18F3-DC59-0401CF151531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059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umma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279755-25F7-F86C-B6E2-05304831DD3F}"/>
              </a:ext>
            </a:extLst>
          </p:cNvPr>
          <p:cNvSpPr/>
          <p:nvPr userDrawn="1"/>
        </p:nvSpPr>
        <p:spPr>
          <a:xfrm>
            <a:off x="1" y="0"/>
            <a:ext cx="8120662" cy="6858000"/>
          </a:xfrm>
          <a:prstGeom prst="rect">
            <a:avLst/>
          </a:prstGeom>
          <a:solidFill>
            <a:srgbClr val="6D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n 9" descr="Un hombre con chamarra negra&#10;&#10;Descripción generada automáticamente con confianza media">
            <a:extLst>
              <a:ext uri="{FF2B5EF4-FFF2-40B4-BE49-F238E27FC236}">
                <a16:creationId xmlns:a16="http://schemas.microsoft.com/office/drawing/2014/main" id="{6FB6E9E1-4734-592A-DE0C-E22FB5CDD1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186"/>
            <a:ext cx="4049330" cy="6038850"/>
          </a:xfrm>
          <a:prstGeom prst="rect">
            <a:avLst/>
          </a:prstGeom>
        </p:spPr>
      </p:pic>
      <p:sp>
        <p:nvSpPr>
          <p:cNvPr id="7" name="Graphique 51">
            <a:extLst>
              <a:ext uri="{FF2B5EF4-FFF2-40B4-BE49-F238E27FC236}">
                <a16:creationId xmlns:a16="http://schemas.microsoft.com/office/drawing/2014/main" id="{9C22F392-B2A9-C982-8CCB-FAD5A1F0B70B}"/>
              </a:ext>
            </a:extLst>
          </p:cNvPr>
          <p:cNvSpPr/>
          <p:nvPr userDrawn="1"/>
        </p:nvSpPr>
        <p:spPr>
          <a:xfrm rot="16200000">
            <a:off x="4033586" y="5463507"/>
            <a:ext cx="1746574" cy="1451163"/>
          </a:xfrm>
          <a:custGeom>
            <a:avLst/>
            <a:gdLst>
              <a:gd name="connsiteX0" fmla="*/ 0 w 1277252"/>
              <a:gd name="connsiteY0" fmla="*/ 972152 h 1061221"/>
              <a:gd name="connsiteX1" fmla="*/ 430878 w 1277252"/>
              <a:gd name="connsiteY1" fmla="*/ 495138 h 1061221"/>
              <a:gd name="connsiteX2" fmla="*/ 804909 w 1277252"/>
              <a:gd name="connsiteY2" fmla="*/ 267754 h 1061221"/>
              <a:gd name="connsiteX3" fmla="*/ 1276979 w 1277252"/>
              <a:gd name="connsiteY3" fmla="*/ 0 h 106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2" h="1061221">
                <a:moveTo>
                  <a:pt x="0" y="972152"/>
                </a:moveTo>
                <a:cubicBezTo>
                  <a:pt x="523973" y="1274508"/>
                  <a:pt x="688745" y="729114"/>
                  <a:pt x="430878" y="495138"/>
                </a:cubicBezTo>
                <a:cubicBezTo>
                  <a:pt x="235623" y="317185"/>
                  <a:pt x="478661" y="-30483"/>
                  <a:pt x="804909" y="267754"/>
                </a:cubicBezTo>
                <a:cubicBezTo>
                  <a:pt x="980391" y="426758"/>
                  <a:pt x="1287690" y="347668"/>
                  <a:pt x="1276979" y="0"/>
                </a:cubicBezTo>
              </a:path>
            </a:pathLst>
          </a:custGeom>
          <a:noFill/>
          <a:ln w="142875" cap="flat">
            <a:solidFill>
              <a:srgbClr val="C16F6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AC509D10-C94C-73D0-2A1E-0A0BCF73E3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sp>
        <p:nvSpPr>
          <p:cNvPr id="34" name="Espace réservé du texte 23">
            <a:extLst>
              <a:ext uri="{FF2B5EF4-FFF2-40B4-BE49-F238E27FC236}">
                <a16:creationId xmlns:a16="http://schemas.microsoft.com/office/drawing/2014/main" id="{49791E98-90A7-9096-41C1-7DF5DAED6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20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5" name="Espace réservé du texte 23">
            <a:extLst>
              <a:ext uri="{FF2B5EF4-FFF2-40B4-BE49-F238E27FC236}">
                <a16:creationId xmlns:a16="http://schemas.microsoft.com/office/drawing/2014/main" id="{A5B0B3C2-3612-9C0A-DEB2-F9ACE5655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0920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6" name="Espace réservé du texte 23">
            <a:extLst>
              <a:ext uri="{FF2B5EF4-FFF2-40B4-BE49-F238E27FC236}">
                <a16:creationId xmlns:a16="http://schemas.microsoft.com/office/drawing/2014/main" id="{E9D61F74-DDFD-F5E5-8B62-0245541D9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0920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940E3512-4F55-8EBD-B25C-DEF1BBFC0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0829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8" name="Espace réservé du texte 23">
            <a:extLst>
              <a:ext uri="{FF2B5EF4-FFF2-40B4-BE49-F238E27FC236}">
                <a16:creationId xmlns:a16="http://schemas.microsoft.com/office/drawing/2014/main" id="{79419614-F076-5070-D9C6-7AA141F71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0829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9" name="Espace réservé du texte 23">
            <a:extLst>
              <a:ext uri="{FF2B5EF4-FFF2-40B4-BE49-F238E27FC236}">
                <a16:creationId xmlns:a16="http://schemas.microsoft.com/office/drawing/2014/main" id="{4795A623-BC7B-180A-0AAC-58C878DCB2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0829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43" name="Espace réservé du texte 41">
            <a:extLst>
              <a:ext uri="{FF2B5EF4-FFF2-40B4-BE49-F238E27FC236}">
                <a16:creationId xmlns:a16="http://schemas.microsoft.com/office/drawing/2014/main" id="{A9172121-F827-B551-ED79-A290C0856F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6434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5" name="Espace réservé du texte 41">
            <a:extLst>
              <a:ext uri="{FF2B5EF4-FFF2-40B4-BE49-F238E27FC236}">
                <a16:creationId xmlns:a16="http://schemas.microsoft.com/office/drawing/2014/main" id="{178BD1BA-8307-FC73-8220-C45AC5BE3E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6434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6" name="Espace réservé du texte 41">
            <a:extLst>
              <a:ext uri="{FF2B5EF4-FFF2-40B4-BE49-F238E27FC236}">
                <a16:creationId xmlns:a16="http://schemas.microsoft.com/office/drawing/2014/main" id="{62350AE9-7BF4-1D31-D51C-7E389D602F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46434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8" name="Espace réservé du texte 41">
            <a:extLst>
              <a:ext uri="{FF2B5EF4-FFF2-40B4-BE49-F238E27FC236}">
                <a16:creationId xmlns:a16="http://schemas.microsoft.com/office/drawing/2014/main" id="{C5619AED-626F-1774-ADC5-767924701C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2543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6D3B38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9" name="Espace réservé du texte 41">
            <a:extLst>
              <a:ext uri="{FF2B5EF4-FFF2-40B4-BE49-F238E27FC236}">
                <a16:creationId xmlns:a16="http://schemas.microsoft.com/office/drawing/2014/main" id="{006A6007-09F7-A18F-B447-F90D2451B5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12543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6D3B38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Espace réservé du texte 41">
            <a:extLst>
              <a:ext uri="{FF2B5EF4-FFF2-40B4-BE49-F238E27FC236}">
                <a16:creationId xmlns:a16="http://schemas.microsoft.com/office/drawing/2014/main" id="{F9860613-603A-0555-FE1E-B26C637CE8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12543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6D3B38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A099467-98D7-18F3-DC59-0401CF151531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2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ummar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279755-25F7-F86C-B6E2-05304831DD3F}"/>
              </a:ext>
            </a:extLst>
          </p:cNvPr>
          <p:cNvSpPr/>
          <p:nvPr userDrawn="1"/>
        </p:nvSpPr>
        <p:spPr>
          <a:xfrm>
            <a:off x="1" y="0"/>
            <a:ext cx="8120662" cy="6858000"/>
          </a:xfrm>
          <a:prstGeom prst="rect">
            <a:avLst/>
          </a:prstGeom>
          <a:solidFill>
            <a:srgbClr val="222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n 9" descr="Hombre sentado en la calle&#10;&#10;Descripción generada automáticamente">
            <a:extLst>
              <a:ext uri="{FF2B5EF4-FFF2-40B4-BE49-F238E27FC236}">
                <a16:creationId xmlns:a16="http://schemas.microsoft.com/office/drawing/2014/main" id="{B30126EB-A66E-B5E2-3F09-9F2BCE8324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186"/>
            <a:ext cx="4049329" cy="6038850"/>
          </a:xfrm>
          <a:prstGeom prst="rect">
            <a:avLst/>
          </a:prstGeom>
        </p:spPr>
      </p:pic>
      <p:sp>
        <p:nvSpPr>
          <p:cNvPr id="7" name="Graphique 51">
            <a:extLst>
              <a:ext uri="{FF2B5EF4-FFF2-40B4-BE49-F238E27FC236}">
                <a16:creationId xmlns:a16="http://schemas.microsoft.com/office/drawing/2014/main" id="{9C22F392-B2A9-C982-8CCB-FAD5A1F0B70B}"/>
              </a:ext>
            </a:extLst>
          </p:cNvPr>
          <p:cNvSpPr/>
          <p:nvPr userDrawn="1"/>
        </p:nvSpPr>
        <p:spPr>
          <a:xfrm rot="16200000">
            <a:off x="4033586" y="5463507"/>
            <a:ext cx="1746574" cy="1451163"/>
          </a:xfrm>
          <a:custGeom>
            <a:avLst/>
            <a:gdLst>
              <a:gd name="connsiteX0" fmla="*/ 0 w 1277252"/>
              <a:gd name="connsiteY0" fmla="*/ 972152 h 1061221"/>
              <a:gd name="connsiteX1" fmla="*/ 430878 w 1277252"/>
              <a:gd name="connsiteY1" fmla="*/ 495138 h 1061221"/>
              <a:gd name="connsiteX2" fmla="*/ 804909 w 1277252"/>
              <a:gd name="connsiteY2" fmla="*/ 267754 h 1061221"/>
              <a:gd name="connsiteX3" fmla="*/ 1276979 w 1277252"/>
              <a:gd name="connsiteY3" fmla="*/ 0 h 106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2" h="1061221">
                <a:moveTo>
                  <a:pt x="0" y="972152"/>
                </a:moveTo>
                <a:cubicBezTo>
                  <a:pt x="523973" y="1274508"/>
                  <a:pt x="688745" y="729114"/>
                  <a:pt x="430878" y="495138"/>
                </a:cubicBezTo>
                <a:cubicBezTo>
                  <a:pt x="235623" y="317185"/>
                  <a:pt x="478661" y="-30483"/>
                  <a:pt x="804909" y="267754"/>
                </a:cubicBezTo>
                <a:cubicBezTo>
                  <a:pt x="980391" y="426758"/>
                  <a:pt x="1287690" y="347668"/>
                  <a:pt x="1276979" y="0"/>
                </a:cubicBezTo>
              </a:path>
            </a:pathLst>
          </a:custGeom>
          <a:noFill/>
          <a:ln w="142875" cap="flat">
            <a:solidFill>
              <a:srgbClr val="D0E0EA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AC509D10-C94C-73D0-2A1E-0A0BCF73E3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659" y="6335830"/>
            <a:ext cx="791140" cy="309213"/>
          </a:xfrm>
          <a:prstGeom prst="rect">
            <a:avLst/>
          </a:prstGeom>
        </p:spPr>
      </p:pic>
      <p:sp>
        <p:nvSpPr>
          <p:cNvPr id="34" name="Espace réservé du texte 23">
            <a:extLst>
              <a:ext uri="{FF2B5EF4-FFF2-40B4-BE49-F238E27FC236}">
                <a16:creationId xmlns:a16="http://schemas.microsoft.com/office/drawing/2014/main" id="{49791E98-90A7-9096-41C1-7DF5DAED60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40920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5" name="Espace réservé du texte 23">
            <a:extLst>
              <a:ext uri="{FF2B5EF4-FFF2-40B4-BE49-F238E27FC236}">
                <a16:creationId xmlns:a16="http://schemas.microsoft.com/office/drawing/2014/main" id="{A5B0B3C2-3612-9C0A-DEB2-F9ACE56557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0920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6" name="Espace réservé du texte 23">
            <a:extLst>
              <a:ext uri="{FF2B5EF4-FFF2-40B4-BE49-F238E27FC236}">
                <a16:creationId xmlns:a16="http://schemas.microsoft.com/office/drawing/2014/main" id="{E9D61F74-DDFD-F5E5-8B62-0245541D9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0920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940E3512-4F55-8EBD-B25C-DEF1BBFC0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0829" y="1521848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8" name="Espace réservé du texte 23">
            <a:extLst>
              <a:ext uri="{FF2B5EF4-FFF2-40B4-BE49-F238E27FC236}">
                <a16:creationId xmlns:a16="http://schemas.microsoft.com/office/drawing/2014/main" id="{79419614-F076-5070-D9C6-7AA141F71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0829" y="3129031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39" name="Espace réservé du texte 23">
            <a:extLst>
              <a:ext uri="{FF2B5EF4-FFF2-40B4-BE49-F238E27FC236}">
                <a16:creationId xmlns:a16="http://schemas.microsoft.com/office/drawing/2014/main" id="{4795A623-BC7B-180A-0AAC-58C878DCB2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0829" y="4736213"/>
            <a:ext cx="2340472" cy="584200"/>
          </a:xfrm>
        </p:spPr>
        <p:txBody>
          <a:bodyPr anchor="ctr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Título del </a:t>
            </a:r>
            <a:r>
              <a:rPr lang="en-US" dirty="0" err="1"/>
              <a:t>apartado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43" name="Espace réservé du texte 41">
            <a:extLst>
              <a:ext uri="{FF2B5EF4-FFF2-40B4-BE49-F238E27FC236}">
                <a16:creationId xmlns:a16="http://schemas.microsoft.com/office/drawing/2014/main" id="{A9172121-F827-B551-ED79-A290C0856F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6434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5" name="Espace réservé du texte 41">
            <a:extLst>
              <a:ext uri="{FF2B5EF4-FFF2-40B4-BE49-F238E27FC236}">
                <a16:creationId xmlns:a16="http://schemas.microsoft.com/office/drawing/2014/main" id="{178BD1BA-8307-FC73-8220-C45AC5BE3E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6434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6" name="Espace réservé du texte 41">
            <a:extLst>
              <a:ext uri="{FF2B5EF4-FFF2-40B4-BE49-F238E27FC236}">
                <a16:creationId xmlns:a16="http://schemas.microsoft.com/office/drawing/2014/main" id="{62350AE9-7BF4-1D31-D51C-7E389D602F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46434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8" name="Espace réservé du texte 41">
            <a:extLst>
              <a:ext uri="{FF2B5EF4-FFF2-40B4-BE49-F238E27FC236}">
                <a16:creationId xmlns:a16="http://schemas.microsoft.com/office/drawing/2014/main" id="{C5619AED-626F-1774-ADC5-767924701C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2543" y="1521848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222B3D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9" name="Espace réservé du texte 41">
            <a:extLst>
              <a:ext uri="{FF2B5EF4-FFF2-40B4-BE49-F238E27FC236}">
                <a16:creationId xmlns:a16="http://schemas.microsoft.com/office/drawing/2014/main" id="{006A6007-09F7-A18F-B447-F90D2451B5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12543" y="3129031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222B3D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0" name="Espace réservé du texte 41">
            <a:extLst>
              <a:ext uri="{FF2B5EF4-FFF2-40B4-BE49-F238E27FC236}">
                <a16:creationId xmlns:a16="http://schemas.microsoft.com/office/drawing/2014/main" id="{F9860613-603A-0555-FE1E-B26C637CE8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12543" y="4736213"/>
            <a:ext cx="692096" cy="584200"/>
          </a:xfrm>
        </p:spPr>
        <p:txBody>
          <a:bodyPr anchor="ctr"/>
          <a:lstStyle>
            <a:lvl1pPr algn="ctr">
              <a:lnSpc>
                <a:spcPct val="100000"/>
              </a:lnSpc>
              <a:spcAft>
                <a:spcPts val="0"/>
              </a:spcAft>
              <a:defRPr sz="3200" b="1">
                <a:solidFill>
                  <a:srgbClr val="222B3D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A099467-98D7-18F3-DC59-0401CF151531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757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EA6C8C52-055C-65B4-17C3-F2B4FABB3C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623" t="15100"/>
          <a:stretch>
            <a:fillRect/>
          </a:stretch>
        </p:blipFill>
        <p:spPr>
          <a:xfrm rot="14766333">
            <a:off x="-1719803" y="660194"/>
            <a:ext cx="8879002" cy="7097032"/>
          </a:xfrm>
          <a:custGeom>
            <a:avLst/>
            <a:gdLst>
              <a:gd name="connsiteX0" fmla="*/ 8879002 w 8879002"/>
              <a:gd name="connsiteY0" fmla="*/ 3918110 h 7097032"/>
              <a:gd name="connsiteX1" fmla="*/ 7470666 w 8879002"/>
              <a:gd name="connsiteY1" fmla="*/ 7097032 h 7097032"/>
              <a:gd name="connsiteX2" fmla="*/ 4197971 w 8879002"/>
              <a:gd name="connsiteY2" fmla="*/ 7097032 h 7097032"/>
              <a:gd name="connsiteX3" fmla="*/ 5992321 w 8879002"/>
              <a:gd name="connsiteY3" fmla="*/ 3046791 h 7097032"/>
              <a:gd name="connsiteX4" fmla="*/ 4292470 w 8879002"/>
              <a:gd name="connsiteY4" fmla="*/ 2293718 h 7097032"/>
              <a:gd name="connsiteX5" fmla="*/ 2164491 w 8879002"/>
              <a:gd name="connsiteY5" fmla="*/ 7097032 h 7097032"/>
              <a:gd name="connsiteX6" fmla="*/ 0 w 8879002"/>
              <a:gd name="connsiteY6" fmla="*/ 7097032 h 7097032"/>
              <a:gd name="connsiteX7" fmla="*/ 3144149 w 8879002"/>
              <a:gd name="connsiteY7" fmla="*/ 0 h 7097032"/>
              <a:gd name="connsiteX8" fmla="*/ 8879002 w 8879002"/>
              <a:gd name="connsiteY8" fmla="*/ 2540672 h 709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79002" h="7097032">
                <a:moveTo>
                  <a:pt x="8879002" y="3918110"/>
                </a:moveTo>
                <a:lnTo>
                  <a:pt x="7470666" y="7097032"/>
                </a:lnTo>
                <a:lnTo>
                  <a:pt x="4197971" y="7097032"/>
                </a:lnTo>
                <a:lnTo>
                  <a:pt x="5992321" y="3046791"/>
                </a:lnTo>
                <a:lnTo>
                  <a:pt x="4292470" y="2293718"/>
                </a:lnTo>
                <a:lnTo>
                  <a:pt x="2164491" y="7097032"/>
                </a:lnTo>
                <a:lnTo>
                  <a:pt x="0" y="7097032"/>
                </a:lnTo>
                <a:lnTo>
                  <a:pt x="3144149" y="0"/>
                </a:lnTo>
                <a:lnTo>
                  <a:pt x="8879002" y="2540672"/>
                </a:lnTo>
                <a:close/>
              </a:path>
            </a:pathLst>
          </a:cu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1F18B1C0-C245-BCC9-A914-FDE87B3C2F1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777" r="55639" b="43409"/>
          <a:stretch>
            <a:fillRect/>
          </a:stretch>
        </p:blipFill>
        <p:spPr>
          <a:xfrm rot="8915507">
            <a:off x="5827192" y="-623799"/>
            <a:ext cx="6840943" cy="4730601"/>
          </a:xfrm>
          <a:custGeom>
            <a:avLst/>
            <a:gdLst>
              <a:gd name="connsiteX0" fmla="*/ 3952441 w 6840943"/>
              <a:gd name="connsiteY0" fmla="*/ 4730601 h 4730601"/>
              <a:gd name="connsiteX1" fmla="*/ 0 w 6840943"/>
              <a:gd name="connsiteY1" fmla="*/ 2317242 h 4730601"/>
              <a:gd name="connsiteX2" fmla="*/ 1414906 w 6840943"/>
              <a:gd name="connsiteY2" fmla="*/ 0 h 4730601"/>
              <a:gd name="connsiteX3" fmla="*/ 6840943 w 6840943"/>
              <a:gd name="connsiteY3" fmla="*/ 1 h 473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0943" h="4730601">
                <a:moveTo>
                  <a:pt x="3952441" y="4730601"/>
                </a:moveTo>
                <a:lnTo>
                  <a:pt x="0" y="2317242"/>
                </a:lnTo>
                <a:lnTo>
                  <a:pt x="1414906" y="0"/>
                </a:lnTo>
                <a:lnTo>
                  <a:pt x="6840943" y="1"/>
                </a:lnTo>
                <a:close/>
              </a:path>
            </a:pathLst>
          </a:cu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D8BA9F3E-0EF6-AFFE-AA5B-C29390BAC6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53649" y="584200"/>
            <a:ext cx="1884702" cy="639763"/>
          </a:xfrm>
          <a:prstGeom prst="rect">
            <a:avLst/>
          </a:prstGeom>
        </p:spPr>
      </p:pic>
      <p:sp>
        <p:nvSpPr>
          <p:cNvPr id="13" name="Titre 11">
            <a:extLst>
              <a:ext uri="{FF2B5EF4-FFF2-40B4-BE49-F238E27FC236}">
                <a16:creationId xmlns:a16="http://schemas.microsoft.com/office/drawing/2014/main" id="{3B4B5F4B-F7A8-788A-D237-9EDE3ADBD5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2000" y="2992202"/>
            <a:ext cx="8928000" cy="1198800"/>
          </a:xfrm>
          <a:noFill/>
        </p:spPr>
        <p:txBody>
          <a:bodyPr bIns="144000"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Título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EDF9481B-758C-42AD-A953-18C22F5D92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2000" y="4192599"/>
            <a:ext cx="8928000" cy="658800"/>
          </a:xfrm>
          <a:noFill/>
        </p:spPr>
        <p:txBody>
          <a:bodyPr tIns="72000"/>
          <a:lstStyle>
            <a:lvl1pPr algn="ctr">
              <a:defRPr sz="2000"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fr-FR" dirty="0"/>
          </a:p>
        </p:txBody>
      </p:sp>
      <p:sp>
        <p:nvSpPr>
          <p:cNvPr id="18" name="Espace réservé du texte 41">
            <a:extLst>
              <a:ext uri="{FF2B5EF4-FFF2-40B4-BE49-F238E27FC236}">
                <a16:creationId xmlns:a16="http://schemas.microsoft.com/office/drawing/2014/main" id="{27A7E635-4054-2DDC-FAA7-D2CEEC97E8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18196" y="2003133"/>
            <a:ext cx="1155608" cy="841154"/>
          </a:xfrm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60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2CA9725-F98E-4C09-A306-D20C1B48E27E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38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 2">
    <p:bg>
      <p:bgPr>
        <a:solidFill>
          <a:srgbClr val="001B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9C9BE04E-B671-CC11-CD74-BAEF0254A1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5" t="18247" r="12885" b="2569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1632000 w 12192000"/>
              <a:gd name="connsiteY0" fmla="*/ 2992202 h 6858000"/>
              <a:gd name="connsiteX1" fmla="*/ 1632000 w 12192000"/>
              <a:gd name="connsiteY1" fmla="*/ 4851399 h 6858000"/>
              <a:gd name="connsiteX2" fmla="*/ 10560000 w 12192000"/>
              <a:gd name="connsiteY2" fmla="*/ 4851399 h 6858000"/>
              <a:gd name="connsiteX3" fmla="*/ 10560000 w 12192000"/>
              <a:gd name="connsiteY3" fmla="*/ 299220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32000" y="2992202"/>
                </a:moveTo>
                <a:lnTo>
                  <a:pt x="1632000" y="4851399"/>
                </a:lnTo>
                <a:lnTo>
                  <a:pt x="10560000" y="4851399"/>
                </a:lnTo>
                <a:lnTo>
                  <a:pt x="10560000" y="299220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D8BA9F3E-0EF6-AFFE-AA5B-C29390BAC6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3649" y="584200"/>
            <a:ext cx="1884702" cy="639763"/>
          </a:xfrm>
          <a:prstGeom prst="rect">
            <a:avLst/>
          </a:prstGeom>
        </p:spPr>
      </p:pic>
      <p:sp>
        <p:nvSpPr>
          <p:cNvPr id="13" name="Titre 11">
            <a:extLst>
              <a:ext uri="{FF2B5EF4-FFF2-40B4-BE49-F238E27FC236}">
                <a16:creationId xmlns:a16="http://schemas.microsoft.com/office/drawing/2014/main" id="{3B4B5F4B-F7A8-788A-D237-9EDE3ADBD5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2000" y="2992202"/>
            <a:ext cx="8928000" cy="1198800"/>
          </a:xfrm>
          <a:noFill/>
        </p:spPr>
        <p:txBody>
          <a:bodyPr bIns="144000"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Título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EDF9481B-758C-42AD-A953-18C22F5D92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2000" y="4192599"/>
            <a:ext cx="8928000" cy="658800"/>
          </a:xfrm>
          <a:noFill/>
        </p:spPr>
        <p:txBody>
          <a:bodyPr tIns="72000"/>
          <a:lstStyle>
            <a:lvl1pPr algn="ctr">
              <a:defRPr sz="2000"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fr-FR" dirty="0"/>
          </a:p>
        </p:txBody>
      </p:sp>
      <p:sp>
        <p:nvSpPr>
          <p:cNvPr id="18" name="Espace réservé du texte 41">
            <a:extLst>
              <a:ext uri="{FF2B5EF4-FFF2-40B4-BE49-F238E27FC236}">
                <a16:creationId xmlns:a16="http://schemas.microsoft.com/office/drawing/2014/main" id="{27A7E635-4054-2DDC-FAA7-D2CEEC97E8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18196" y="2003133"/>
            <a:ext cx="1155608" cy="841154"/>
          </a:xfrm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6000" b="1">
                <a:solidFill>
                  <a:srgbClr val="007BE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9CE16E4-A975-8FA5-A807-419F52971AC1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086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B0E68BE3-EEDB-10D0-54E9-9B4270A8E8E3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Graphique 27">
            <a:extLst>
              <a:ext uri="{FF2B5EF4-FFF2-40B4-BE49-F238E27FC236}">
                <a16:creationId xmlns:a16="http://schemas.microsoft.com/office/drawing/2014/main" id="{56355C86-DF7D-73B5-014C-E5A9196D65E0}"/>
              </a:ext>
            </a:extLst>
          </p:cNvPr>
          <p:cNvSpPr/>
          <p:nvPr userDrawn="1"/>
        </p:nvSpPr>
        <p:spPr>
          <a:xfrm rot="21216782" flipH="1">
            <a:off x="6725794" y="156247"/>
            <a:ext cx="2900341" cy="1128986"/>
          </a:xfrm>
          <a:custGeom>
            <a:avLst/>
            <a:gdLst>
              <a:gd name="connsiteX0" fmla="*/ 0 w 3491293"/>
              <a:gd name="connsiteY0" fmla="*/ 0 h 1548341"/>
              <a:gd name="connsiteX1" fmla="*/ 605314 w 3491293"/>
              <a:gd name="connsiteY1" fmla="*/ 607267 h 1548341"/>
              <a:gd name="connsiteX2" fmla="*/ 3100769 w 3491293"/>
              <a:gd name="connsiteY2" fmla="*/ 1103234 h 1548341"/>
              <a:gd name="connsiteX3" fmla="*/ 3491294 w 3491293"/>
              <a:gd name="connsiteY3" fmla="*/ 1495711 h 1548341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2934785"/>
              <a:gd name="connsiteY0" fmla="*/ 0 h 1457282"/>
              <a:gd name="connsiteX1" fmla="*/ 48805 w 2934785"/>
              <a:gd name="connsiteY1" fmla="*/ 516208 h 1457282"/>
              <a:gd name="connsiteX2" fmla="*/ 2544260 w 2934785"/>
              <a:gd name="connsiteY2" fmla="*/ 1012175 h 1457282"/>
              <a:gd name="connsiteX3" fmla="*/ 2934785 w 2934785"/>
              <a:gd name="connsiteY3" fmla="*/ 1404652 h 1457282"/>
              <a:gd name="connsiteX0" fmla="*/ 0 w 2915323"/>
              <a:gd name="connsiteY0" fmla="*/ 0 h 1454668"/>
              <a:gd name="connsiteX1" fmla="*/ 29343 w 2915323"/>
              <a:gd name="connsiteY1" fmla="*/ 513594 h 1454668"/>
              <a:gd name="connsiteX2" fmla="*/ 2524798 w 2915323"/>
              <a:gd name="connsiteY2" fmla="*/ 1009561 h 1454668"/>
              <a:gd name="connsiteX3" fmla="*/ 2915323 w 2915323"/>
              <a:gd name="connsiteY3" fmla="*/ 1402038 h 14546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257"/>
              <a:gd name="connsiteY0" fmla="*/ 0 h 1447038"/>
              <a:gd name="connsiteX1" fmla="*/ 33277 w 2919257"/>
              <a:gd name="connsiteY1" fmla="*/ 505964 h 1447038"/>
              <a:gd name="connsiteX2" fmla="*/ 2528732 w 2919257"/>
              <a:gd name="connsiteY2" fmla="*/ 1001931 h 1447038"/>
              <a:gd name="connsiteX3" fmla="*/ 2919257 w 2919257"/>
              <a:gd name="connsiteY3" fmla="*/ 1394408 h 1447038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892979"/>
              <a:gd name="connsiteY0" fmla="*/ 0 h 1148068"/>
              <a:gd name="connsiteX1" fmla="*/ 6999 w 2892979"/>
              <a:gd name="connsiteY1" fmla="*/ 206994 h 1148068"/>
              <a:gd name="connsiteX2" fmla="*/ 2502454 w 2892979"/>
              <a:gd name="connsiteY2" fmla="*/ 702961 h 1148068"/>
              <a:gd name="connsiteX3" fmla="*/ 2892979 w 2892979"/>
              <a:gd name="connsiteY3" fmla="*/ 1095438 h 1148068"/>
              <a:gd name="connsiteX0" fmla="*/ 0 w 3118588"/>
              <a:gd name="connsiteY0" fmla="*/ 0 h 1130002"/>
              <a:gd name="connsiteX1" fmla="*/ 232608 w 3118588"/>
              <a:gd name="connsiteY1" fmla="*/ 188928 h 1130002"/>
              <a:gd name="connsiteX2" fmla="*/ 2728063 w 3118588"/>
              <a:gd name="connsiteY2" fmla="*/ 684895 h 1130002"/>
              <a:gd name="connsiteX3" fmla="*/ 3118588 w 3118588"/>
              <a:gd name="connsiteY3" fmla="*/ 1077372 h 1130002"/>
              <a:gd name="connsiteX0" fmla="*/ 53925 w 2888395"/>
              <a:gd name="connsiteY0" fmla="*/ 85464 h 1074749"/>
              <a:gd name="connsiteX1" fmla="*/ 2415 w 2888395"/>
              <a:gd name="connsiteY1" fmla="*/ 133675 h 1074749"/>
              <a:gd name="connsiteX2" fmla="*/ 2497870 w 2888395"/>
              <a:gd name="connsiteY2" fmla="*/ 629642 h 1074749"/>
              <a:gd name="connsiteX3" fmla="*/ 2888395 w 2888395"/>
              <a:gd name="connsiteY3" fmla="*/ 1022119 h 1074749"/>
              <a:gd name="connsiteX0" fmla="*/ 479 w 2892097"/>
              <a:gd name="connsiteY0" fmla="*/ 9003 h 1102113"/>
              <a:gd name="connsiteX1" fmla="*/ 6117 w 2892097"/>
              <a:gd name="connsiteY1" fmla="*/ 161039 h 1102113"/>
              <a:gd name="connsiteX2" fmla="*/ 2501572 w 2892097"/>
              <a:gd name="connsiteY2" fmla="*/ 657006 h 1102113"/>
              <a:gd name="connsiteX3" fmla="*/ 2892097 w 2892097"/>
              <a:gd name="connsiteY3" fmla="*/ 1049483 h 1102113"/>
              <a:gd name="connsiteX0" fmla="*/ 0 w 2891618"/>
              <a:gd name="connsiteY0" fmla="*/ 0 h 1218855"/>
              <a:gd name="connsiteX1" fmla="*/ 24198 w 2891618"/>
              <a:gd name="connsiteY1" fmla="*/ 339252 h 1218855"/>
              <a:gd name="connsiteX2" fmla="*/ 2501093 w 2891618"/>
              <a:gd name="connsiteY2" fmla="*/ 648003 h 1218855"/>
              <a:gd name="connsiteX3" fmla="*/ 2891618 w 2891618"/>
              <a:gd name="connsiteY3" fmla="*/ 1040480 h 1218855"/>
              <a:gd name="connsiteX0" fmla="*/ 0 w 2891618"/>
              <a:gd name="connsiteY0" fmla="*/ 0 h 1076778"/>
              <a:gd name="connsiteX1" fmla="*/ 24198 w 2891618"/>
              <a:gd name="connsiteY1" fmla="*/ 339252 h 1076778"/>
              <a:gd name="connsiteX2" fmla="*/ 2501093 w 2891618"/>
              <a:gd name="connsiteY2" fmla="*/ 648003 h 1076778"/>
              <a:gd name="connsiteX3" fmla="*/ 2891618 w 2891618"/>
              <a:gd name="connsiteY3" fmla="*/ 1040480 h 1076778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4306"/>
              <a:gd name="connsiteY0" fmla="*/ 0 h 1139896"/>
              <a:gd name="connsiteX1" fmla="*/ 16886 w 2884306"/>
              <a:gd name="connsiteY1" fmla="*/ 402370 h 1139896"/>
              <a:gd name="connsiteX2" fmla="*/ 2493781 w 2884306"/>
              <a:gd name="connsiteY2" fmla="*/ 711121 h 1139896"/>
              <a:gd name="connsiteX3" fmla="*/ 2884306 w 2884306"/>
              <a:gd name="connsiteY3" fmla="*/ 1103598 h 1139896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905074"/>
              <a:gd name="connsiteY0" fmla="*/ 0 h 1132780"/>
              <a:gd name="connsiteX1" fmla="*/ 37654 w 2905074"/>
              <a:gd name="connsiteY1" fmla="*/ 395254 h 1132780"/>
              <a:gd name="connsiteX2" fmla="*/ 2514549 w 2905074"/>
              <a:gd name="connsiteY2" fmla="*/ 704005 h 1132780"/>
              <a:gd name="connsiteX3" fmla="*/ 2905074 w 2905074"/>
              <a:gd name="connsiteY3" fmla="*/ 1096482 h 1132780"/>
              <a:gd name="connsiteX0" fmla="*/ 0 w 2888509"/>
              <a:gd name="connsiteY0" fmla="*/ 0 h 1134634"/>
              <a:gd name="connsiteX1" fmla="*/ 21089 w 2888509"/>
              <a:gd name="connsiteY1" fmla="*/ 397108 h 1134634"/>
              <a:gd name="connsiteX2" fmla="*/ 2497984 w 2888509"/>
              <a:gd name="connsiteY2" fmla="*/ 705859 h 1134634"/>
              <a:gd name="connsiteX3" fmla="*/ 2888509 w 2888509"/>
              <a:gd name="connsiteY3" fmla="*/ 1098336 h 1134634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0341" h="1128986">
                <a:moveTo>
                  <a:pt x="0" y="0"/>
                </a:moveTo>
                <a:cubicBezTo>
                  <a:pt x="33657" y="400218"/>
                  <a:pt x="2985" y="56523"/>
                  <a:pt x="32921" y="395784"/>
                </a:cubicBezTo>
                <a:cubicBezTo>
                  <a:pt x="260146" y="1882878"/>
                  <a:pt x="1951365" y="636193"/>
                  <a:pt x="2509816" y="704535"/>
                </a:cubicBezTo>
                <a:cubicBezTo>
                  <a:pt x="2724604" y="731871"/>
                  <a:pt x="2874957" y="864650"/>
                  <a:pt x="2900341" y="1097012"/>
                </a:cubicBezTo>
              </a:path>
            </a:pathLst>
          </a:custGeom>
          <a:noFill/>
          <a:ln w="156198" cap="flat">
            <a:solidFill>
              <a:srgbClr val="FF552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Espace réservé du texte 17">
            <a:extLst>
              <a:ext uri="{FF2B5EF4-FFF2-40B4-BE49-F238E27FC236}">
                <a16:creationId xmlns:a16="http://schemas.microsoft.com/office/drawing/2014/main" id="{747100F0-E6CB-04CC-1020-368F5B4B47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6" name="Espace réservé du texte 21">
            <a:extLst>
              <a:ext uri="{FF2B5EF4-FFF2-40B4-BE49-F238E27FC236}">
                <a16:creationId xmlns:a16="http://schemas.microsoft.com/office/drawing/2014/main" id="{DF69049C-749B-25ED-C548-166DE232C1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999" y="2319977"/>
            <a:ext cx="11040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7" name="Titre 12">
            <a:extLst>
              <a:ext uri="{FF2B5EF4-FFF2-40B4-BE49-F238E27FC236}">
                <a16:creationId xmlns:a16="http://schemas.microsoft.com/office/drawing/2014/main" id="{50496AC0-943B-6851-034D-B9DDE6908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4932625" cy="720354"/>
          </a:xfrm>
        </p:spPr>
        <p:txBody>
          <a:bodyPr/>
          <a:lstStyle>
            <a:lvl1pPr>
              <a:tabLst>
                <a:tab pos="4303713" algn="l"/>
              </a:tabLs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Condiciones</a:t>
            </a:r>
            <a:r>
              <a:rPr lang="en-US" dirty="0"/>
              <a:t> de </a:t>
            </a:r>
            <a:r>
              <a:rPr lang="en-US" dirty="0" err="1"/>
              <a:t>facturación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2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 6 ">
    <p:bg>
      <p:bgPr>
        <a:solidFill>
          <a:srgbClr val="876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raphique 56">
            <a:extLst>
              <a:ext uri="{FF2B5EF4-FFF2-40B4-BE49-F238E27FC236}">
                <a16:creationId xmlns:a16="http://schemas.microsoft.com/office/drawing/2014/main" id="{749F7B8B-DBE6-5FF4-E760-5FC79C6A3D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186" r="9502"/>
          <a:stretch>
            <a:fillRect/>
          </a:stretch>
        </p:blipFill>
        <p:spPr>
          <a:xfrm rot="3252131">
            <a:off x="2729280" y="-883404"/>
            <a:ext cx="11361862" cy="6929189"/>
          </a:xfrm>
          <a:custGeom>
            <a:avLst/>
            <a:gdLst>
              <a:gd name="connsiteX0" fmla="*/ 4997087 w 11361862"/>
              <a:gd name="connsiteY0" fmla="*/ 0 h 6929189"/>
              <a:gd name="connsiteX1" fmla="*/ 7342172 w 11361862"/>
              <a:gd name="connsiteY1" fmla="*/ 0 h 6929189"/>
              <a:gd name="connsiteX2" fmla="*/ 11361862 w 11361862"/>
              <a:gd name="connsiteY2" fmla="*/ 2898858 h 6929189"/>
              <a:gd name="connsiteX3" fmla="*/ 8455329 w 11361862"/>
              <a:gd name="connsiteY3" fmla="*/ 6929189 h 6929189"/>
              <a:gd name="connsiteX4" fmla="*/ 5981361 w 11361862"/>
              <a:gd name="connsiteY4" fmla="*/ 6929189 h 6929189"/>
              <a:gd name="connsiteX5" fmla="*/ 8779735 w 11361862"/>
              <a:gd name="connsiteY5" fmla="*/ 3048836 h 6929189"/>
              <a:gd name="connsiteX6" fmla="*/ 7271766 w 11361862"/>
              <a:gd name="connsiteY6" fmla="*/ 1961342 h 6929189"/>
              <a:gd name="connsiteX7" fmla="*/ 3689129 w 11361862"/>
              <a:gd name="connsiteY7" fmla="*/ 6929189 h 6929189"/>
              <a:gd name="connsiteX8" fmla="*/ 0 w 11361862"/>
              <a:gd name="connsiteY8" fmla="*/ 6929189 h 692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61862" h="6929189">
                <a:moveTo>
                  <a:pt x="4997087" y="0"/>
                </a:moveTo>
                <a:lnTo>
                  <a:pt x="7342172" y="0"/>
                </a:lnTo>
                <a:lnTo>
                  <a:pt x="11361862" y="2898858"/>
                </a:lnTo>
                <a:lnTo>
                  <a:pt x="8455329" y="6929189"/>
                </a:lnTo>
                <a:lnTo>
                  <a:pt x="5981361" y="6929189"/>
                </a:lnTo>
                <a:lnTo>
                  <a:pt x="8779735" y="3048836"/>
                </a:lnTo>
                <a:lnTo>
                  <a:pt x="7271766" y="1961342"/>
                </a:lnTo>
                <a:lnTo>
                  <a:pt x="3689129" y="6929189"/>
                </a:lnTo>
                <a:lnTo>
                  <a:pt x="0" y="6929189"/>
                </a:lnTo>
                <a:close/>
              </a:path>
            </a:pathLst>
          </a:cu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D8BA9F3E-0EF6-AFFE-AA5B-C29390BAC6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3649" y="584200"/>
            <a:ext cx="1884702" cy="639763"/>
          </a:xfrm>
          <a:prstGeom prst="rect">
            <a:avLst/>
          </a:prstGeom>
        </p:spPr>
      </p:pic>
      <p:sp>
        <p:nvSpPr>
          <p:cNvPr id="13" name="Titre 11">
            <a:extLst>
              <a:ext uri="{FF2B5EF4-FFF2-40B4-BE49-F238E27FC236}">
                <a16:creationId xmlns:a16="http://schemas.microsoft.com/office/drawing/2014/main" id="{3B4B5F4B-F7A8-788A-D237-9EDE3ADBD5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2000" y="2992202"/>
            <a:ext cx="8928000" cy="1198800"/>
          </a:xfrm>
          <a:noFill/>
        </p:spPr>
        <p:txBody>
          <a:bodyPr bIns="144000"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Título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EDF9481B-758C-42AD-A953-18C22F5D92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2000" y="4192599"/>
            <a:ext cx="8928000" cy="658800"/>
          </a:xfrm>
          <a:noFill/>
        </p:spPr>
        <p:txBody>
          <a:bodyPr tIns="72000"/>
          <a:lstStyle>
            <a:lvl1pPr algn="ctr">
              <a:defRPr sz="2000"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fr-FR" dirty="0"/>
          </a:p>
        </p:txBody>
      </p:sp>
      <p:sp>
        <p:nvSpPr>
          <p:cNvPr id="18" name="Espace réservé du texte 41">
            <a:extLst>
              <a:ext uri="{FF2B5EF4-FFF2-40B4-BE49-F238E27FC236}">
                <a16:creationId xmlns:a16="http://schemas.microsoft.com/office/drawing/2014/main" id="{27A7E635-4054-2DDC-FAA7-D2CEEC97E8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18196" y="2003133"/>
            <a:ext cx="1155608" cy="841154"/>
          </a:xfrm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6000" b="1">
                <a:solidFill>
                  <a:srgbClr val="FFB93E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937D50BD-ADAD-4931-C8E3-103EB14FBE22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15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art 6 ">
    <p:bg>
      <p:bgPr>
        <a:solidFill>
          <a:srgbClr val="733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raphique 56">
            <a:extLst>
              <a:ext uri="{FF2B5EF4-FFF2-40B4-BE49-F238E27FC236}">
                <a16:creationId xmlns:a16="http://schemas.microsoft.com/office/drawing/2014/main" id="{749F7B8B-DBE6-5FF4-E760-5FC79C6A3D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186" r="9502"/>
          <a:stretch>
            <a:fillRect/>
          </a:stretch>
        </p:blipFill>
        <p:spPr>
          <a:xfrm rot="3252131">
            <a:off x="2729280" y="-883404"/>
            <a:ext cx="11361862" cy="6929189"/>
          </a:xfrm>
          <a:custGeom>
            <a:avLst/>
            <a:gdLst>
              <a:gd name="connsiteX0" fmla="*/ 4997087 w 11361862"/>
              <a:gd name="connsiteY0" fmla="*/ 0 h 6929189"/>
              <a:gd name="connsiteX1" fmla="*/ 7342172 w 11361862"/>
              <a:gd name="connsiteY1" fmla="*/ 0 h 6929189"/>
              <a:gd name="connsiteX2" fmla="*/ 11361862 w 11361862"/>
              <a:gd name="connsiteY2" fmla="*/ 2898858 h 6929189"/>
              <a:gd name="connsiteX3" fmla="*/ 8455329 w 11361862"/>
              <a:gd name="connsiteY3" fmla="*/ 6929189 h 6929189"/>
              <a:gd name="connsiteX4" fmla="*/ 5981361 w 11361862"/>
              <a:gd name="connsiteY4" fmla="*/ 6929189 h 6929189"/>
              <a:gd name="connsiteX5" fmla="*/ 8779735 w 11361862"/>
              <a:gd name="connsiteY5" fmla="*/ 3048836 h 6929189"/>
              <a:gd name="connsiteX6" fmla="*/ 7271766 w 11361862"/>
              <a:gd name="connsiteY6" fmla="*/ 1961342 h 6929189"/>
              <a:gd name="connsiteX7" fmla="*/ 3689129 w 11361862"/>
              <a:gd name="connsiteY7" fmla="*/ 6929189 h 6929189"/>
              <a:gd name="connsiteX8" fmla="*/ 0 w 11361862"/>
              <a:gd name="connsiteY8" fmla="*/ 6929189 h 692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61862" h="6929189">
                <a:moveTo>
                  <a:pt x="4997087" y="0"/>
                </a:moveTo>
                <a:lnTo>
                  <a:pt x="7342172" y="0"/>
                </a:lnTo>
                <a:lnTo>
                  <a:pt x="11361862" y="2898858"/>
                </a:lnTo>
                <a:lnTo>
                  <a:pt x="8455329" y="6929189"/>
                </a:lnTo>
                <a:lnTo>
                  <a:pt x="5981361" y="6929189"/>
                </a:lnTo>
                <a:lnTo>
                  <a:pt x="8779735" y="3048836"/>
                </a:lnTo>
                <a:lnTo>
                  <a:pt x="7271766" y="1961342"/>
                </a:lnTo>
                <a:lnTo>
                  <a:pt x="3689129" y="6929189"/>
                </a:lnTo>
                <a:lnTo>
                  <a:pt x="0" y="6929189"/>
                </a:lnTo>
                <a:close/>
              </a:path>
            </a:pathLst>
          </a:cu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D8BA9F3E-0EF6-AFFE-AA5B-C29390BAC6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3649" y="584200"/>
            <a:ext cx="1884702" cy="639763"/>
          </a:xfrm>
          <a:prstGeom prst="rect">
            <a:avLst/>
          </a:prstGeom>
        </p:spPr>
      </p:pic>
      <p:sp>
        <p:nvSpPr>
          <p:cNvPr id="13" name="Titre 11">
            <a:extLst>
              <a:ext uri="{FF2B5EF4-FFF2-40B4-BE49-F238E27FC236}">
                <a16:creationId xmlns:a16="http://schemas.microsoft.com/office/drawing/2014/main" id="{3B4B5F4B-F7A8-788A-D237-9EDE3ADBD5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2000" y="2992202"/>
            <a:ext cx="8928000" cy="1198800"/>
          </a:xfrm>
          <a:noFill/>
        </p:spPr>
        <p:txBody>
          <a:bodyPr bIns="144000"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Título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EDF9481B-758C-42AD-A953-18C22F5D92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2000" y="4192599"/>
            <a:ext cx="8928000" cy="658800"/>
          </a:xfrm>
          <a:noFill/>
        </p:spPr>
        <p:txBody>
          <a:bodyPr tIns="72000"/>
          <a:lstStyle>
            <a:lvl1pPr algn="ctr">
              <a:defRPr sz="2000"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fr-FR" dirty="0"/>
          </a:p>
        </p:txBody>
      </p:sp>
      <p:sp>
        <p:nvSpPr>
          <p:cNvPr id="18" name="Espace réservé du texte 41">
            <a:extLst>
              <a:ext uri="{FF2B5EF4-FFF2-40B4-BE49-F238E27FC236}">
                <a16:creationId xmlns:a16="http://schemas.microsoft.com/office/drawing/2014/main" id="{27A7E635-4054-2DDC-FAA7-D2CEEC97E8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18196" y="2003133"/>
            <a:ext cx="1155608" cy="841154"/>
          </a:xfrm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6000" b="1">
                <a:solidFill>
                  <a:srgbClr val="FF5527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937D50BD-ADAD-4931-C8E3-103EB14FBE22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271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A88A377A-DE5C-A68F-C4D9-8AFD8DDAD9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3203" b="8016"/>
          <a:stretch>
            <a:fillRect/>
          </a:stretch>
        </p:blipFill>
        <p:spPr>
          <a:xfrm rot="900000" flipH="1">
            <a:off x="-132967" y="-1155317"/>
            <a:ext cx="7761015" cy="8861174"/>
          </a:xfrm>
          <a:custGeom>
            <a:avLst/>
            <a:gdLst>
              <a:gd name="connsiteX0" fmla="*/ 7761015 w 7761015"/>
              <a:gd name="connsiteY0" fmla="*/ 2079557 h 8861174"/>
              <a:gd name="connsiteX1" fmla="*/ 1 w 7761015"/>
              <a:gd name="connsiteY1" fmla="*/ 0 h 8861174"/>
              <a:gd name="connsiteX2" fmla="*/ 1 w 7761015"/>
              <a:gd name="connsiteY2" fmla="*/ 3097755 h 8861174"/>
              <a:gd name="connsiteX3" fmla="*/ 5997226 w 7761015"/>
              <a:gd name="connsiteY3" fmla="*/ 4704707 h 8861174"/>
              <a:gd name="connsiteX4" fmla="*/ 5516030 w 7761015"/>
              <a:gd name="connsiteY4" fmla="*/ 6500553 h 8861174"/>
              <a:gd name="connsiteX5" fmla="*/ 0 w 7761015"/>
              <a:gd name="connsiteY5" fmla="*/ 5022537 h 8861174"/>
              <a:gd name="connsiteX6" fmla="*/ 0 w 7761015"/>
              <a:gd name="connsiteY6" fmla="*/ 7099923 h 8861174"/>
              <a:gd name="connsiteX7" fmla="*/ 6573075 w 7761015"/>
              <a:gd name="connsiteY7" fmla="*/ 8861174 h 8861174"/>
              <a:gd name="connsiteX8" fmla="*/ 7761015 w 7761015"/>
              <a:gd name="connsiteY8" fmla="*/ 4427722 h 886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1015" h="8861174">
                <a:moveTo>
                  <a:pt x="7761015" y="2079557"/>
                </a:moveTo>
                <a:lnTo>
                  <a:pt x="1" y="0"/>
                </a:lnTo>
                <a:lnTo>
                  <a:pt x="1" y="3097755"/>
                </a:lnTo>
                <a:lnTo>
                  <a:pt x="5997226" y="4704707"/>
                </a:lnTo>
                <a:lnTo>
                  <a:pt x="5516030" y="6500553"/>
                </a:lnTo>
                <a:lnTo>
                  <a:pt x="0" y="5022537"/>
                </a:lnTo>
                <a:lnTo>
                  <a:pt x="0" y="7099923"/>
                </a:lnTo>
                <a:lnTo>
                  <a:pt x="6573075" y="8861174"/>
                </a:lnTo>
                <a:lnTo>
                  <a:pt x="7761015" y="4427722"/>
                </a:lnTo>
                <a:close/>
              </a:path>
            </a:pathLst>
          </a:cu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D8BA9F3E-0EF6-AFFE-AA5B-C29390BAC6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3649" y="584200"/>
            <a:ext cx="1884702" cy="639763"/>
          </a:xfrm>
          <a:prstGeom prst="rect">
            <a:avLst/>
          </a:prstGeom>
        </p:spPr>
      </p:pic>
      <p:sp>
        <p:nvSpPr>
          <p:cNvPr id="13" name="Titre 11">
            <a:extLst>
              <a:ext uri="{FF2B5EF4-FFF2-40B4-BE49-F238E27FC236}">
                <a16:creationId xmlns:a16="http://schemas.microsoft.com/office/drawing/2014/main" id="{3B4B5F4B-F7A8-788A-D237-9EDE3ADBD5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2000" y="2992202"/>
            <a:ext cx="8928000" cy="1198800"/>
          </a:xfrm>
          <a:noFill/>
        </p:spPr>
        <p:txBody>
          <a:bodyPr bIns="144000"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Título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EDF9481B-758C-42AD-A953-18C22F5D92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2000" y="4192599"/>
            <a:ext cx="8928000" cy="658800"/>
          </a:xfrm>
          <a:noFill/>
        </p:spPr>
        <p:txBody>
          <a:bodyPr tIns="72000"/>
          <a:lstStyle>
            <a:lvl1pPr algn="ctr">
              <a:defRPr sz="2000"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fr-FR" dirty="0"/>
          </a:p>
        </p:txBody>
      </p:sp>
      <p:sp>
        <p:nvSpPr>
          <p:cNvPr id="18" name="Espace réservé du texte 41">
            <a:extLst>
              <a:ext uri="{FF2B5EF4-FFF2-40B4-BE49-F238E27FC236}">
                <a16:creationId xmlns:a16="http://schemas.microsoft.com/office/drawing/2014/main" id="{27A7E635-4054-2DDC-FAA7-D2CEEC97E8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18196" y="2003133"/>
            <a:ext cx="1155608" cy="841154"/>
          </a:xfrm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6000" b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78D9037B-82B1-A88C-BA67-1E5897E01361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247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 5">
    <p:bg>
      <p:bgPr>
        <a:solidFill>
          <a:srgbClr val="3854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EDBE347E-6C48-F84A-B255-3087DEA5E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4170" t="7750" r="7720" b="16848"/>
          <a:stretch>
            <a:fillRect/>
          </a:stretch>
        </p:blipFill>
        <p:spPr>
          <a:xfrm rot="1800000" flipH="1">
            <a:off x="-800529" y="-2951584"/>
            <a:ext cx="11047228" cy="11636381"/>
          </a:xfrm>
          <a:custGeom>
            <a:avLst/>
            <a:gdLst>
              <a:gd name="connsiteX0" fmla="*/ 11047228 w 11047228"/>
              <a:gd name="connsiteY0" fmla="*/ 5697179 h 11636381"/>
              <a:gd name="connsiteX1" fmla="*/ 1179425 w 11047228"/>
              <a:gd name="connsiteY1" fmla="*/ 0 h 11636381"/>
              <a:gd name="connsiteX2" fmla="*/ 0 w 11047228"/>
              <a:gd name="connsiteY2" fmla="*/ 2042825 h 11636381"/>
              <a:gd name="connsiteX3" fmla="*/ 5244904 w 11047228"/>
              <a:gd name="connsiteY3" fmla="*/ 5070972 h 11636381"/>
              <a:gd name="connsiteX4" fmla="*/ 2995330 w 11047228"/>
              <a:gd name="connsiteY4" fmla="*/ 8967349 h 11636381"/>
              <a:gd name="connsiteX5" fmla="*/ 7618228 w 11047228"/>
              <a:gd name="connsiteY5" fmla="*/ 11636381 h 11636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47228" h="11636381">
                <a:moveTo>
                  <a:pt x="11047228" y="5697179"/>
                </a:moveTo>
                <a:lnTo>
                  <a:pt x="1179425" y="0"/>
                </a:lnTo>
                <a:lnTo>
                  <a:pt x="0" y="2042825"/>
                </a:lnTo>
                <a:lnTo>
                  <a:pt x="5244904" y="5070972"/>
                </a:lnTo>
                <a:lnTo>
                  <a:pt x="2995330" y="8967349"/>
                </a:lnTo>
                <a:lnTo>
                  <a:pt x="7618228" y="11636381"/>
                </a:lnTo>
                <a:close/>
              </a:path>
            </a:pathLst>
          </a:cu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1CCAF6D8-A502-55B4-7F77-C46C7D1780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27245" b="56726"/>
          <a:stretch/>
        </p:blipFill>
        <p:spPr>
          <a:xfrm>
            <a:off x="6901576" y="4271175"/>
            <a:ext cx="5290424" cy="2586825"/>
          </a:xfrm>
          <a:custGeom>
            <a:avLst/>
            <a:gdLst>
              <a:gd name="connsiteX0" fmla="*/ 0 w 5290424"/>
              <a:gd name="connsiteY0" fmla="*/ 0 h 2935169"/>
              <a:gd name="connsiteX1" fmla="*/ 5290424 w 5290424"/>
              <a:gd name="connsiteY1" fmla="*/ 0 h 2935169"/>
              <a:gd name="connsiteX2" fmla="*/ 5290424 w 5290424"/>
              <a:gd name="connsiteY2" fmla="*/ 2935169 h 2935169"/>
              <a:gd name="connsiteX3" fmla="*/ 0 w 5290424"/>
              <a:gd name="connsiteY3" fmla="*/ 2935169 h 293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0424" h="2935169">
                <a:moveTo>
                  <a:pt x="0" y="0"/>
                </a:moveTo>
                <a:lnTo>
                  <a:pt x="5290424" y="0"/>
                </a:lnTo>
                <a:lnTo>
                  <a:pt x="5290424" y="2935169"/>
                </a:lnTo>
                <a:lnTo>
                  <a:pt x="0" y="2935169"/>
                </a:lnTo>
                <a:close/>
              </a:path>
            </a:pathLst>
          </a:cu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D8BA9F3E-0EF6-AFFE-AA5B-C29390BAC6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53649" y="584200"/>
            <a:ext cx="1884702" cy="639763"/>
          </a:xfrm>
          <a:prstGeom prst="rect">
            <a:avLst/>
          </a:prstGeom>
        </p:spPr>
      </p:pic>
      <p:sp>
        <p:nvSpPr>
          <p:cNvPr id="13" name="Titre 11">
            <a:extLst>
              <a:ext uri="{FF2B5EF4-FFF2-40B4-BE49-F238E27FC236}">
                <a16:creationId xmlns:a16="http://schemas.microsoft.com/office/drawing/2014/main" id="{3B4B5F4B-F7A8-788A-D237-9EDE3ADBD5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2000" y="2992202"/>
            <a:ext cx="8928000" cy="1198800"/>
          </a:xfrm>
          <a:noFill/>
        </p:spPr>
        <p:txBody>
          <a:bodyPr bIns="144000"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Título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EDF9481B-758C-42AD-A953-18C22F5D92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2000" y="4192599"/>
            <a:ext cx="8928000" cy="658800"/>
          </a:xfrm>
          <a:noFill/>
        </p:spPr>
        <p:txBody>
          <a:bodyPr tIns="72000"/>
          <a:lstStyle>
            <a:lvl1pPr algn="ctr">
              <a:defRPr sz="2000"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fr-FR" dirty="0"/>
          </a:p>
        </p:txBody>
      </p:sp>
      <p:sp>
        <p:nvSpPr>
          <p:cNvPr id="18" name="Espace réservé du texte 41">
            <a:extLst>
              <a:ext uri="{FF2B5EF4-FFF2-40B4-BE49-F238E27FC236}">
                <a16:creationId xmlns:a16="http://schemas.microsoft.com/office/drawing/2014/main" id="{27A7E635-4054-2DDC-FAA7-D2CEEC97E8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18196" y="2003133"/>
            <a:ext cx="1155608" cy="841154"/>
          </a:xfrm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6000" b="1">
                <a:solidFill>
                  <a:srgbClr val="77AD18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703F21D9-B30A-7C49-4ECA-2343C73BB564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399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art 4">
    <p:bg>
      <p:bgPr>
        <a:solidFill>
          <a:srgbClr val="2D00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EA6C8C52-055C-65B4-17C3-F2B4FABB3C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623" t="15100"/>
          <a:stretch>
            <a:fillRect/>
          </a:stretch>
        </p:blipFill>
        <p:spPr>
          <a:xfrm rot="14766333">
            <a:off x="-1719803" y="660194"/>
            <a:ext cx="8879002" cy="7097032"/>
          </a:xfrm>
          <a:custGeom>
            <a:avLst/>
            <a:gdLst>
              <a:gd name="connsiteX0" fmla="*/ 8879002 w 8879002"/>
              <a:gd name="connsiteY0" fmla="*/ 3918110 h 7097032"/>
              <a:gd name="connsiteX1" fmla="*/ 7470666 w 8879002"/>
              <a:gd name="connsiteY1" fmla="*/ 7097032 h 7097032"/>
              <a:gd name="connsiteX2" fmla="*/ 4197971 w 8879002"/>
              <a:gd name="connsiteY2" fmla="*/ 7097032 h 7097032"/>
              <a:gd name="connsiteX3" fmla="*/ 5992321 w 8879002"/>
              <a:gd name="connsiteY3" fmla="*/ 3046791 h 7097032"/>
              <a:gd name="connsiteX4" fmla="*/ 4292470 w 8879002"/>
              <a:gd name="connsiteY4" fmla="*/ 2293718 h 7097032"/>
              <a:gd name="connsiteX5" fmla="*/ 2164491 w 8879002"/>
              <a:gd name="connsiteY5" fmla="*/ 7097032 h 7097032"/>
              <a:gd name="connsiteX6" fmla="*/ 0 w 8879002"/>
              <a:gd name="connsiteY6" fmla="*/ 7097032 h 7097032"/>
              <a:gd name="connsiteX7" fmla="*/ 3144149 w 8879002"/>
              <a:gd name="connsiteY7" fmla="*/ 0 h 7097032"/>
              <a:gd name="connsiteX8" fmla="*/ 8879002 w 8879002"/>
              <a:gd name="connsiteY8" fmla="*/ 2540672 h 709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79002" h="7097032">
                <a:moveTo>
                  <a:pt x="8879002" y="3918110"/>
                </a:moveTo>
                <a:lnTo>
                  <a:pt x="7470666" y="7097032"/>
                </a:lnTo>
                <a:lnTo>
                  <a:pt x="4197971" y="7097032"/>
                </a:lnTo>
                <a:lnTo>
                  <a:pt x="5992321" y="3046791"/>
                </a:lnTo>
                <a:lnTo>
                  <a:pt x="4292470" y="2293718"/>
                </a:lnTo>
                <a:lnTo>
                  <a:pt x="2164491" y="7097032"/>
                </a:lnTo>
                <a:lnTo>
                  <a:pt x="0" y="7097032"/>
                </a:lnTo>
                <a:lnTo>
                  <a:pt x="3144149" y="0"/>
                </a:lnTo>
                <a:lnTo>
                  <a:pt x="8879002" y="2540672"/>
                </a:lnTo>
                <a:close/>
              </a:path>
            </a:pathLst>
          </a:cu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1F18B1C0-C245-BCC9-A914-FDE87B3C2F1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777" r="55639" b="43409"/>
          <a:stretch>
            <a:fillRect/>
          </a:stretch>
        </p:blipFill>
        <p:spPr>
          <a:xfrm rot="8915507">
            <a:off x="5827192" y="-623799"/>
            <a:ext cx="6840943" cy="4730601"/>
          </a:xfrm>
          <a:custGeom>
            <a:avLst/>
            <a:gdLst>
              <a:gd name="connsiteX0" fmla="*/ 3952441 w 6840943"/>
              <a:gd name="connsiteY0" fmla="*/ 4730601 h 4730601"/>
              <a:gd name="connsiteX1" fmla="*/ 0 w 6840943"/>
              <a:gd name="connsiteY1" fmla="*/ 2317242 h 4730601"/>
              <a:gd name="connsiteX2" fmla="*/ 1414906 w 6840943"/>
              <a:gd name="connsiteY2" fmla="*/ 0 h 4730601"/>
              <a:gd name="connsiteX3" fmla="*/ 6840943 w 6840943"/>
              <a:gd name="connsiteY3" fmla="*/ 1 h 473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0943" h="4730601">
                <a:moveTo>
                  <a:pt x="3952441" y="4730601"/>
                </a:moveTo>
                <a:lnTo>
                  <a:pt x="0" y="2317242"/>
                </a:lnTo>
                <a:lnTo>
                  <a:pt x="1414906" y="0"/>
                </a:lnTo>
                <a:lnTo>
                  <a:pt x="6840943" y="1"/>
                </a:lnTo>
                <a:close/>
              </a:path>
            </a:pathLst>
          </a:cu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D8BA9F3E-0EF6-AFFE-AA5B-C29390BAC6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53649" y="584200"/>
            <a:ext cx="1884702" cy="639763"/>
          </a:xfrm>
          <a:prstGeom prst="rect">
            <a:avLst/>
          </a:prstGeom>
        </p:spPr>
      </p:pic>
      <p:sp>
        <p:nvSpPr>
          <p:cNvPr id="13" name="Titre 11">
            <a:extLst>
              <a:ext uri="{FF2B5EF4-FFF2-40B4-BE49-F238E27FC236}">
                <a16:creationId xmlns:a16="http://schemas.microsoft.com/office/drawing/2014/main" id="{3B4B5F4B-F7A8-788A-D237-9EDE3ADBD5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2000" y="2992202"/>
            <a:ext cx="8928000" cy="1198800"/>
          </a:xfrm>
          <a:noFill/>
        </p:spPr>
        <p:txBody>
          <a:bodyPr bIns="144000"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Título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EDF9481B-758C-42AD-A953-18C22F5D92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2000" y="4192599"/>
            <a:ext cx="8928000" cy="658800"/>
          </a:xfrm>
          <a:noFill/>
        </p:spPr>
        <p:txBody>
          <a:bodyPr tIns="72000"/>
          <a:lstStyle>
            <a:lvl1pPr algn="ctr">
              <a:defRPr sz="2000"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fr-FR" dirty="0"/>
          </a:p>
        </p:txBody>
      </p:sp>
      <p:sp>
        <p:nvSpPr>
          <p:cNvPr id="18" name="Espace réservé du texte 41">
            <a:extLst>
              <a:ext uri="{FF2B5EF4-FFF2-40B4-BE49-F238E27FC236}">
                <a16:creationId xmlns:a16="http://schemas.microsoft.com/office/drawing/2014/main" id="{27A7E635-4054-2DDC-FAA7-D2CEEC97E8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18196" y="2003133"/>
            <a:ext cx="1155608" cy="841154"/>
          </a:xfrm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6000" b="1">
                <a:solidFill>
                  <a:srgbClr val="A261E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2CA9725-F98E-4C09-A306-D20C1B48E27E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464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art 2">
    <p:bg>
      <p:bgPr>
        <a:solidFill>
          <a:srgbClr val="A500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9C9BE04E-B671-CC11-CD74-BAEF0254A1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5" t="18247" r="12885" b="2569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1632000 w 12192000"/>
              <a:gd name="connsiteY0" fmla="*/ 2992202 h 6858000"/>
              <a:gd name="connsiteX1" fmla="*/ 1632000 w 12192000"/>
              <a:gd name="connsiteY1" fmla="*/ 4851399 h 6858000"/>
              <a:gd name="connsiteX2" fmla="*/ 10560000 w 12192000"/>
              <a:gd name="connsiteY2" fmla="*/ 4851399 h 6858000"/>
              <a:gd name="connsiteX3" fmla="*/ 10560000 w 12192000"/>
              <a:gd name="connsiteY3" fmla="*/ 299220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32000" y="2992202"/>
                </a:moveTo>
                <a:lnTo>
                  <a:pt x="1632000" y="4851399"/>
                </a:lnTo>
                <a:lnTo>
                  <a:pt x="10560000" y="4851399"/>
                </a:lnTo>
                <a:lnTo>
                  <a:pt x="10560000" y="299220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D8BA9F3E-0EF6-AFFE-AA5B-C29390BAC6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3649" y="584200"/>
            <a:ext cx="1884702" cy="639763"/>
          </a:xfrm>
          <a:prstGeom prst="rect">
            <a:avLst/>
          </a:prstGeom>
        </p:spPr>
      </p:pic>
      <p:sp>
        <p:nvSpPr>
          <p:cNvPr id="13" name="Titre 11">
            <a:extLst>
              <a:ext uri="{FF2B5EF4-FFF2-40B4-BE49-F238E27FC236}">
                <a16:creationId xmlns:a16="http://schemas.microsoft.com/office/drawing/2014/main" id="{3B4B5F4B-F7A8-788A-D237-9EDE3ADBD5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2000" y="2992202"/>
            <a:ext cx="8928000" cy="1198800"/>
          </a:xfrm>
          <a:noFill/>
        </p:spPr>
        <p:txBody>
          <a:bodyPr bIns="144000"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Título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EDF9481B-758C-42AD-A953-18C22F5D92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2000" y="4192599"/>
            <a:ext cx="8928000" cy="658800"/>
          </a:xfrm>
          <a:noFill/>
        </p:spPr>
        <p:txBody>
          <a:bodyPr tIns="72000"/>
          <a:lstStyle>
            <a:lvl1pPr algn="ctr">
              <a:defRPr sz="2000"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fr-FR" dirty="0"/>
          </a:p>
        </p:txBody>
      </p:sp>
      <p:sp>
        <p:nvSpPr>
          <p:cNvPr id="18" name="Espace réservé du texte 41">
            <a:extLst>
              <a:ext uri="{FF2B5EF4-FFF2-40B4-BE49-F238E27FC236}">
                <a16:creationId xmlns:a16="http://schemas.microsoft.com/office/drawing/2014/main" id="{27A7E635-4054-2DDC-FAA7-D2CEEC97E8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18196" y="2003133"/>
            <a:ext cx="1155608" cy="841154"/>
          </a:xfrm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6000" b="1">
                <a:solidFill>
                  <a:srgbClr val="ED40A9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9CE16E4-A975-8FA5-A807-419F52971AC1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022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761B652A-524A-FDA5-37E8-F0B118ADEC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098" r="19367" b="31658"/>
          <a:stretch>
            <a:fillRect/>
          </a:stretch>
        </p:blipFill>
        <p:spPr>
          <a:xfrm rot="19243817">
            <a:off x="-734991" y="-2919319"/>
            <a:ext cx="13779660" cy="12840568"/>
          </a:xfrm>
          <a:custGeom>
            <a:avLst/>
            <a:gdLst>
              <a:gd name="connsiteX0" fmla="*/ 4568309 w 13779660"/>
              <a:gd name="connsiteY0" fmla="*/ 0 h 12840568"/>
              <a:gd name="connsiteX1" fmla="*/ 13779660 w 13779660"/>
              <a:gd name="connsiteY1" fmla="*/ 7531277 h 12840568"/>
              <a:gd name="connsiteX2" fmla="*/ 9438740 w 13779660"/>
              <a:gd name="connsiteY2" fmla="*/ 12840568 h 12840568"/>
              <a:gd name="connsiteX3" fmla="*/ 0 w 13779660"/>
              <a:gd name="connsiteY3" fmla="*/ 5123377 h 12840568"/>
              <a:gd name="connsiteX4" fmla="*/ 4188915 w 13779660"/>
              <a:gd name="connsiteY4" fmla="*/ 0 h 12840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79660" h="12840568">
                <a:moveTo>
                  <a:pt x="4568309" y="0"/>
                </a:moveTo>
                <a:lnTo>
                  <a:pt x="13779660" y="7531277"/>
                </a:lnTo>
                <a:lnTo>
                  <a:pt x="9438740" y="12840568"/>
                </a:lnTo>
                <a:lnTo>
                  <a:pt x="0" y="5123377"/>
                </a:lnTo>
                <a:lnTo>
                  <a:pt x="4188915" y="0"/>
                </a:lnTo>
                <a:close/>
              </a:path>
            </a:pathLst>
          </a:cu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D8BA9F3E-0EF6-AFFE-AA5B-C29390BAC6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3649" y="584200"/>
            <a:ext cx="1884702" cy="639763"/>
          </a:xfrm>
          <a:prstGeom prst="rect">
            <a:avLst/>
          </a:prstGeom>
        </p:spPr>
      </p:pic>
      <p:sp>
        <p:nvSpPr>
          <p:cNvPr id="13" name="Titre 11">
            <a:extLst>
              <a:ext uri="{FF2B5EF4-FFF2-40B4-BE49-F238E27FC236}">
                <a16:creationId xmlns:a16="http://schemas.microsoft.com/office/drawing/2014/main" id="{3B4B5F4B-F7A8-788A-D237-9EDE3ADBD5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2000" y="2992202"/>
            <a:ext cx="8928000" cy="1198800"/>
          </a:xfrm>
          <a:noFill/>
        </p:spPr>
        <p:txBody>
          <a:bodyPr bIns="144000"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Título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EDF9481B-758C-42AD-A953-18C22F5D92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2000" y="4192599"/>
            <a:ext cx="8928000" cy="658800"/>
          </a:xfrm>
          <a:noFill/>
        </p:spPr>
        <p:txBody>
          <a:bodyPr tIns="72000"/>
          <a:lstStyle>
            <a:lvl1pPr algn="ctr">
              <a:defRPr sz="2000"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fr-FR" dirty="0"/>
          </a:p>
        </p:txBody>
      </p:sp>
      <p:sp>
        <p:nvSpPr>
          <p:cNvPr id="18" name="Espace réservé du texte 41">
            <a:extLst>
              <a:ext uri="{FF2B5EF4-FFF2-40B4-BE49-F238E27FC236}">
                <a16:creationId xmlns:a16="http://schemas.microsoft.com/office/drawing/2014/main" id="{27A7E635-4054-2DDC-FAA7-D2CEEC97E8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18196" y="2003133"/>
            <a:ext cx="1155608" cy="841154"/>
          </a:xfrm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60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FBBDE91-19FE-54B8-B36F-3C6E47324049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841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art 6 ">
    <p:bg>
      <p:bgPr>
        <a:solidFill>
          <a:srgbClr val="6D3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raphique 56">
            <a:extLst>
              <a:ext uri="{FF2B5EF4-FFF2-40B4-BE49-F238E27FC236}">
                <a16:creationId xmlns:a16="http://schemas.microsoft.com/office/drawing/2014/main" id="{749F7B8B-DBE6-5FF4-E760-5FC79C6A3D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186" r="9502"/>
          <a:stretch>
            <a:fillRect/>
          </a:stretch>
        </p:blipFill>
        <p:spPr>
          <a:xfrm rot="3252131">
            <a:off x="2729280" y="-883404"/>
            <a:ext cx="11361862" cy="6929189"/>
          </a:xfrm>
          <a:custGeom>
            <a:avLst/>
            <a:gdLst>
              <a:gd name="connsiteX0" fmla="*/ 4997087 w 11361862"/>
              <a:gd name="connsiteY0" fmla="*/ 0 h 6929189"/>
              <a:gd name="connsiteX1" fmla="*/ 7342172 w 11361862"/>
              <a:gd name="connsiteY1" fmla="*/ 0 h 6929189"/>
              <a:gd name="connsiteX2" fmla="*/ 11361862 w 11361862"/>
              <a:gd name="connsiteY2" fmla="*/ 2898858 h 6929189"/>
              <a:gd name="connsiteX3" fmla="*/ 8455329 w 11361862"/>
              <a:gd name="connsiteY3" fmla="*/ 6929189 h 6929189"/>
              <a:gd name="connsiteX4" fmla="*/ 5981361 w 11361862"/>
              <a:gd name="connsiteY4" fmla="*/ 6929189 h 6929189"/>
              <a:gd name="connsiteX5" fmla="*/ 8779735 w 11361862"/>
              <a:gd name="connsiteY5" fmla="*/ 3048836 h 6929189"/>
              <a:gd name="connsiteX6" fmla="*/ 7271766 w 11361862"/>
              <a:gd name="connsiteY6" fmla="*/ 1961342 h 6929189"/>
              <a:gd name="connsiteX7" fmla="*/ 3689129 w 11361862"/>
              <a:gd name="connsiteY7" fmla="*/ 6929189 h 6929189"/>
              <a:gd name="connsiteX8" fmla="*/ 0 w 11361862"/>
              <a:gd name="connsiteY8" fmla="*/ 6929189 h 692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61862" h="6929189">
                <a:moveTo>
                  <a:pt x="4997087" y="0"/>
                </a:moveTo>
                <a:lnTo>
                  <a:pt x="7342172" y="0"/>
                </a:lnTo>
                <a:lnTo>
                  <a:pt x="11361862" y="2898858"/>
                </a:lnTo>
                <a:lnTo>
                  <a:pt x="8455329" y="6929189"/>
                </a:lnTo>
                <a:lnTo>
                  <a:pt x="5981361" y="6929189"/>
                </a:lnTo>
                <a:lnTo>
                  <a:pt x="8779735" y="3048836"/>
                </a:lnTo>
                <a:lnTo>
                  <a:pt x="7271766" y="1961342"/>
                </a:lnTo>
                <a:lnTo>
                  <a:pt x="3689129" y="6929189"/>
                </a:lnTo>
                <a:lnTo>
                  <a:pt x="0" y="6929189"/>
                </a:lnTo>
                <a:close/>
              </a:path>
            </a:pathLst>
          </a:cu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D8BA9F3E-0EF6-AFFE-AA5B-C29390BAC6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3649" y="584200"/>
            <a:ext cx="1884702" cy="639763"/>
          </a:xfrm>
          <a:prstGeom prst="rect">
            <a:avLst/>
          </a:prstGeom>
        </p:spPr>
      </p:pic>
      <p:sp>
        <p:nvSpPr>
          <p:cNvPr id="13" name="Titre 11">
            <a:extLst>
              <a:ext uri="{FF2B5EF4-FFF2-40B4-BE49-F238E27FC236}">
                <a16:creationId xmlns:a16="http://schemas.microsoft.com/office/drawing/2014/main" id="{3B4B5F4B-F7A8-788A-D237-9EDE3ADBD5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2000" y="2992202"/>
            <a:ext cx="8928000" cy="1198800"/>
          </a:xfrm>
          <a:noFill/>
        </p:spPr>
        <p:txBody>
          <a:bodyPr bIns="144000"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Título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EDF9481B-758C-42AD-A953-18C22F5D92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2000" y="4192599"/>
            <a:ext cx="8928000" cy="658800"/>
          </a:xfrm>
          <a:noFill/>
        </p:spPr>
        <p:txBody>
          <a:bodyPr tIns="72000"/>
          <a:lstStyle>
            <a:lvl1pPr algn="ctr">
              <a:defRPr sz="2000"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fr-FR" dirty="0"/>
          </a:p>
        </p:txBody>
      </p:sp>
      <p:sp>
        <p:nvSpPr>
          <p:cNvPr id="18" name="Espace réservé du texte 41">
            <a:extLst>
              <a:ext uri="{FF2B5EF4-FFF2-40B4-BE49-F238E27FC236}">
                <a16:creationId xmlns:a16="http://schemas.microsoft.com/office/drawing/2014/main" id="{27A7E635-4054-2DDC-FAA7-D2CEEC97E8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18196" y="2003133"/>
            <a:ext cx="1155608" cy="841154"/>
          </a:xfrm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6000" b="1">
                <a:solidFill>
                  <a:srgbClr val="C16F6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937D50BD-ADAD-4931-C8E3-103EB14FBE22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625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art 4">
    <p:bg>
      <p:bgPr>
        <a:solidFill>
          <a:srgbClr val="222B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EA6C8C52-055C-65B4-17C3-F2B4FABB3C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623" t="15100"/>
          <a:stretch>
            <a:fillRect/>
          </a:stretch>
        </p:blipFill>
        <p:spPr>
          <a:xfrm rot="14766333">
            <a:off x="-1719803" y="660194"/>
            <a:ext cx="8879002" cy="7097032"/>
          </a:xfrm>
          <a:custGeom>
            <a:avLst/>
            <a:gdLst>
              <a:gd name="connsiteX0" fmla="*/ 8879002 w 8879002"/>
              <a:gd name="connsiteY0" fmla="*/ 3918110 h 7097032"/>
              <a:gd name="connsiteX1" fmla="*/ 7470666 w 8879002"/>
              <a:gd name="connsiteY1" fmla="*/ 7097032 h 7097032"/>
              <a:gd name="connsiteX2" fmla="*/ 4197971 w 8879002"/>
              <a:gd name="connsiteY2" fmla="*/ 7097032 h 7097032"/>
              <a:gd name="connsiteX3" fmla="*/ 5992321 w 8879002"/>
              <a:gd name="connsiteY3" fmla="*/ 3046791 h 7097032"/>
              <a:gd name="connsiteX4" fmla="*/ 4292470 w 8879002"/>
              <a:gd name="connsiteY4" fmla="*/ 2293718 h 7097032"/>
              <a:gd name="connsiteX5" fmla="*/ 2164491 w 8879002"/>
              <a:gd name="connsiteY5" fmla="*/ 7097032 h 7097032"/>
              <a:gd name="connsiteX6" fmla="*/ 0 w 8879002"/>
              <a:gd name="connsiteY6" fmla="*/ 7097032 h 7097032"/>
              <a:gd name="connsiteX7" fmla="*/ 3144149 w 8879002"/>
              <a:gd name="connsiteY7" fmla="*/ 0 h 7097032"/>
              <a:gd name="connsiteX8" fmla="*/ 8879002 w 8879002"/>
              <a:gd name="connsiteY8" fmla="*/ 2540672 h 709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79002" h="7097032">
                <a:moveTo>
                  <a:pt x="8879002" y="3918110"/>
                </a:moveTo>
                <a:lnTo>
                  <a:pt x="7470666" y="7097032"/>
                </a:lnTo>
                <a:lnTo>
                  <a:pt x="4197971" y="7097032"/>
                </a:lnTo>
                <a:lnTo>
                  <a:pt x="5992321" y="3046791"/>
                </a:lnTo>
                <a:lnTo>
                  <a:pt x="4292470" y="2293718"/>
                </a:lnTo>
                <a:lnTo>
                  <a:pt x="2164491" y="7097032"/>
                </a:lnTo>
                <a:lnTo>
                  <a:pt x="0" y="7097032"/>
                </a:lnTo>
                <a:lnTo>
                  <a:pt x="3144149" y="0"/>
                </a:lnTo>
                <a:lnTo>
                  <a:pt x="8879002" y="2540672"/>
                </a:lnTo>
                <a:close/>
              </a:path>
            </a:pathLst>
          </a:cu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1F18B1C0-C245-BCC9-A914-FDE87B3C2F1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777" r="55639" b="43409"/>
          <a:stretch>
            <a:fillRect/>
          </a:stretch>
        </p:blipFill>
        <p:spPr>
          <a:xfrm rot="8915507">
            <a:off x="5827192" y="-623799"/>
            <a:ext cx="6840943" cy="4730601"/>
          </a:xfrm>
          <a:custGeom>
            <a:avLst/>
            <a:gdLst>
              <a:gd name="connsiteX0" fmla="*/ 3952441 w 6840943"/>
              <a:gd name="connsiteY0" fmla="*/ 4730601 h 4730601"/>
              <a:gd name="connsiteX1" fmla="*/ 0 w 6840943"/>
              <a:gd name="connsiteY1" fmla="*/ 2317242 h 4730601"/>
              <a:gd name="connsiteX2" fmla="*/ 1414906 w 6840943"/>
              <a:gd name="connsiteY2" fmla="*/ 0 h 4730601"/>
              <a:gd name="connsiteX3" fmla="*/ 6840943 w 6840943"/>
              <a:gd name="connsiteY3" fmla="*/ 1 h 473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0943" h="4730601">
                <a:moveTo>
                  <a:pt x="3952441" y="4730601"/>
                </a:moveTo>
                <a:lnTo>
                  <a:pt x="0" y="2317242"/>
                </a:lnTo>
                <a:lnTo>
                  <a:pt x="1414906" y="0"/>
                </a:lnTo>
                <a:lnTo>
                  <a:pt x="6840943" y="1"/>
                </a:lnTo>
                <a:close/>
              </a:path>
            </a:pathLst>
          </a:cu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D8BA9F3E-0EF6-AFFE-AA5B-C29390BAC6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53649" y="584200"/>
            <a:ext cx="1884702" cy="639763"/>
          </a:xfrm>
          <a:prstGeom prst="rect">
            <a:avLst/>
          </a:prstGeom>
        </p:spPr>
      </p:pic>
      <p:sp>
        <p:nvSpPr>
          <p:cNvPr id="13" name="Titre 11">
            <a:extLst>
              <a:ext uri="{FF2B5EF4-FFF2-40B4-BE49-F238E27FC236}">
                <a16:creationId xmlns:a16="http://schemas.microsoft.com/office/drawing/2014/main" id="{3B4B5F4B-F7A8-788A-D237-9EDE3ADBD5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2000" y="2992202"/>
            <a:ext cx="8928000" cy="1198800"/>
          </a:xfrm>
          <a:noFill/>
        </p:spPr>
        <p:txBody>
          <a:bodyPr bIns="144000"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Título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EDF9481B-758C-42AD-A953-18C22F5D92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2000" y="4192599"/>
            <a:ext cx="8928000" cy="658800"/>
          </a:xfrm>
          <a:noFill/>
        </p:spPr>
        <p:txBody>
          <a:bodyPr tIns="72000"/>
          <a:lstStyle>
            <a:lvl1pPr algn="ctr">
              <a:defRPr sz="2000"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fr-FR" dirty="0"/>
          </a:p>
        </p:txBody>
      </p:sp>
      <p:sp>
        <p:nvSpPr>
          <p:cNvPr id="18" name="Espace réservé du texte 41">
            <a:extLst>
              <a:ext uri="{FF2B5EF4-FFF2-40B4-BE49-F238E27FC236}">
                <a16:creationId xmlns:a16="http://schemas.microsoft.com/office/drawing/2014/main" id="{27A7E635-4054-2DDC-FAA7-D2CEEC97E8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18196" y="2003133"/>
            <a:ext cx="1155608" cy="841154"/>
          </a:xfrm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6000" b="1">
                <a:solidFill>
                  <a:srgbClr val="9998A5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2CA9725-F98E-4C09-A306-D20C1B48E27E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74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que 10">
            <a:extLst>
              <a:ext uri="{FF2B5EF4-FFF2-40B4-BE49-F238E27FC236}">
                <a16:creationId xmlns:a16="http://schemas.microsoft.com/office/drawing/2014/main" id="{D8BA9F3E-0EF6-AFFE-AA5B-C29390BAC6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3649" y="584200"/>
            <a:ext cx="1884702" cy="639763"/>
          </a:xfrm>
          <a:prstGeom prst="rect">
            <a:avLst/>
          </a:prstGeom>
        </p:spPr>
      </p:pic>
      <p:sp>
        <p:nvSpPr>
          <p:cNvPr id="13" name="Titre 11">
            <a:extLst>
              <a:ext uri="{FF2B5EF4-FFF2-40B4-BE49-F238E27FC236}">
                <a16:creationId xmlns:a16="http://schemas.microsoft.com/office/drawing/2014/main" id="{3B4B5F4B-F7A8-788A-D237-9EDE3ADBD5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2000" y="2992202"/>
            <a:ext cx="8928000" cy="1198800"/>
          </a:xfrm>
          <a:noFill/>
        </p:spPr>
        <p:txBody>
          <a:bodyPr bIns="144000" anchor="b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Título</a:t>
            </a:r>
            <a:endParaRPr lang="en-US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EDF9481B-758C-42AD-A953-18C22F5D92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2000" y="4192599"/>
            <a:ext cx="8928000" cy="658800"/>
          </a:xfrm>
          <a:noFill/>
        </p:spPr>
        <p:txBody>
          <a:bodyPr tIns="72000"/>
          <a:lstStyle>
            <a:lvl1pPr algn="ctr">
              <a:defRPr sz="200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Subtítulo</a:t>
            </a:r>
            <a:endParaRPr lang="fr-FR" dirty="0"/>
          </a:p>
        </p:txBody>
      </p:sp>
      <p:sp>
        <p:nvSpPr>
          <p:cNvPr id="18" name="Espace réservé du texte 41">
            <a:extLst>
              <a:ext uri="{FF2B5EF4-FFF2-40B4-BE49-F238E27FC236}">
                <a16:creationId xmlns:a16="http://schemas.microsoft.com/office/drawing/2014/main" id="{27A7E635-4054-2DDC-FAA7-D2CEEC97E8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18196" y="2003133"/>
            <a:ext cx="1155608" cy="841154"/>
          </a:xfrm>
        </p:spPr>
        <p:txBody>
          <a:bodyPr wrap="none" anchor="ctr"/>
          <a:lstStyle>
            <a:lvl1pPr algn="ctr">
              <a:lnSpc>
                <a:spcPct val="100000"/>
              </a:lnSpc>
              <a:spcAft>
                <a:spcPts val="0"/>
              </a:spcAft>
              <a:defRPr sz="6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998B2FDC-AB14-0B39-05C1-B0F6ABFE760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12410"/>
          <a:stretch>
            <a:fillRect/>
          </a:stretch>
        </p:blipFill>
        <p:spPr>
          <a:xfrm rot="1011037" flipH="1">
            <a:off x="916580" y="-101528"/>
            <a:ext cx="4307729" cy="2598740"/>
          </a:xfrm>
          <a:custGeom>
            <a:avLst/>
            <a:gdLst>
              <a:gd name="connsiteX0" fmla="*/ 3844765 w 4307729"/>
              <a:gd name="connsiteY0" fmla="*/ 559933 h 2598740"/>
              <a:gd name="connsiteX1" fmla="*/ 1996081 w 4307729"/>
              <a:gd name="connsiteY1" fmla="*/ 0 h 2598740"/>
              <a:gd name="connsiteX2" fmla="*/ 0 w 4307729"/>
              <a:gd name="connsiteY2" fmla="*/ 0 h 2598740"/>
              <a:gd name="connsiteX3" fmla="*/ 0 w 4307729"/>
              <a:gd name="connsiteY3" fmla="*/ 2381119 h 2598740"/>
              <a:gd name="connsiteX4" fmla="*/ 718500 w 4307729"/>
              <a:gd name="connsiteY4" fmla="*/ 2598740 h 2598740"/>
              <a:gd name="connsiteX5" fmla="*/ 3830434 w 4307729"/>
              <a:gd name="connsiteY5" fmla="*/ 2598740 h 2598740"/>
              <a:gd name="connsiteX6" fmla="*/ 4100264 w 4307729"/>
              <a:gd name="connsiteY6" fmla="*/ 1707864 h 2598740"/>
              <a:gd name="connsiteX7" fmla="*/ 3865091 w 4307729"/>
              <a:gd name="connsiteY7" fmla="*/ 1472691 h 2598740"/>
              <a:gd name="connsiteX8" fmla="*/ 4304619 w 4307729"/>
              <a:gd name="connsiteY8" fmla="*/ 1033162 h 2598740"/>
              <a:gd name="connsiteX9" fmla="*/ 4307729 w 4307729"/>
              <a:gd name="connsiteY9" fmla="*/ 1022897 h 25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7729" h="2598740">
                <a:moveTo>
                  <a:pt x="3844765" y="559933"/>
                </a:moveTo>
                <a:lnTo>
                  <a:pt x="1996081" y="0"/>
                </a:lnTo>
                <a:lnTo>
                  <a:pt x="0" y="0"/>
                </a:lnTo>
                <a:lnTo>
                  <a:pt x="0" y="2381119"/>
                </a:lnTo>
                <a:lnTo>
                  <a:pt x="718500" y="2598740"/>
                </a:lnTo>
                <a:lnTo>
                  <a:pt x="3830434" y="2598740"/>
                </a:lnTo>
                <a:lnTo>
                  <a:pt x="4100264" y="1707864"/>
                </a:lnTo>
                <a:lnTo>
                  <a:pt x="3865091" y="1472691"/>
                </a:lnTo>
                <a:lnTo>
                  <a:pt x="4304619" y="1033162"/>
                </a:lnTo>
                <a:lnTo>
                  <a:pt x="4307729" y="1022897"/>
                </a:lnTo>
                <a:close/>
              </a:path>
            </a:pathLst>
          </a:cu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6ECFC203-A53F-3F54-B394-BB68C80B2E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3461" t="24996" b="-13172"/>
          <a:stretch/>
        </p:blipFill>
        <p:spPr>
          <a:xfrm rot="900000">
            <a:off x="5666956" y="4387986"/>
            <a:ext cx="5298124" cy="2611138"/>
          </a:xfrm>
          <a:custGeom>
            <a:avLst/>
            <a:gdLst>
              <a:gd name="connsiteX0" fmla="*/ 0 w 5298124"/>
              <a:gd name="connsiteY0" fmla="*/ 1419628 h 2611138"/>
              <a:gd name="connsiteX1" fmla="*/ 5298124 w 5298124"/>
              <a:gd name="connsiteY1" fmla="*/ 0 h 2611138"/>
              <a:gd name="connsiteX2" fmla="*/ 5298124 w 5298124"/>
              <a:gd name="connsiteY2" fmla="*/ 1801277 h 2611138"/>
              <a:gd name="connsiteX3" fmla="*/ 2275680 w 5298124"/>
              <a:gd name="connsiteY3" fmla="*/ 2611138 h 2611138"/>
              <a:gd name="connsiteX4" fmla="*/ 319264 w 5298124"/>
              <a:gd name="connsiteY4" fmla="*/ 2611138 h 261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8124" h="2611138">
                <a:moveTo>
                  <a:pt x="0" y="1419628"/>
                </a:moveTo>
                <a:lnTo>
                  <a:pt x="5298124" y="0"/>
                </a:lnTo>
                <a:lnTo>
                  <a:pt x="5298124" y="1801277"/>
                </a:lnTo>
                <a:lnTo>
                  <a:pt x="2275680" y="2611138"/>
                </a:lnTo>
                <a:lnTo>
                  <a:pt x="319264" y="2611138"/>
                </a:lnTo>
                <a:close/>
              </a:path>
            </a:pathLst>
          </a:cu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B59E063-401C-9803-1014-44713EE5C0C0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alpha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6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057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B0E68BE3-EEDB-10D0-54E9-9B4270A8E8E3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Graphique 27">
            <a:extLst>
              <a:ext uri="{FF2B5EF4-FFF2-40B4-BE49-F238E27FC236}">
                <a16:creationId xmlns:a16="http://schemas.microsoft.com/office/drawing/2014/main" id="{56355C86-DF7D-73B5-014C-E5A9196D65E0}"/>
              </a:ext>
            </a:extLst>
          </p:cNvPr>
          <p:cNvSpPr/>
          <p:nvPr userDrawn="1"/>
        </p:nvSpPr>
        <p:spPr>
          <a:xfrm rot="21216782" flipH="1">
            <a:off x="6725794" y="156247"/>
            <a:ext cx="2900341" cy="1128986"/>
          </a:xfrm>
          <a:custGeom>
            <a:avLst/>
            <a:gdLst>
              <a:gd name="connsiteX0" fmla="*/ 0 w 3491293"/>
              <a:gd name="connsiteY0" fmla="*/ 0 h 1548341"/>
              <a:gd name="connsiteX1" fmla="*/ 605314 w 3491293"/>
              <a:gd name="connsiteY1" fmla="*/ 607267 h 1548341"/>
              <a:gd name="connsiteX2" fmla="*/ 3100769 w 3491293"/>
              <a:gd name="connsiteY2" fmla="*/ 1103234 h 1548341"/>
              <a:gd name="connsiteX3" fmla="*/ 3491294 w 3491293"/>
              <a:gd name="connsiteY3" fmla="*/ 1495711 h 1548341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2934785"/>
              <a:gd name="connsiteY0" fmla="*/ 0 h 1457282"/>
              <a:gd name="connsiteX1" fmla="*/ 48805 w 2934785"/>
              <a:gd name="connsiteY1" fmla="*/ 516208 h 1457282"/>
              <a:gd name="connsiteX2" fmla="*/ 2544260 w 2934785"/>
              <a:gd name="connsiteY2" fmla="*/ 1012175 h 1457282"/>
              <a:gd name="connsiteX3" fmla="*/ 2934785 w 2934785"/>
              <a:gd name="connsiteY3" fmla="*/ 1404652 h 1457282"/>
              <a:gd name="connsiteX0" fmla="*/ 0 w 2915323"/>
              <a:gd name="connsiteY0" fmla="*/ 0 h 1454668"/>
              <a:gd name="connsiteX1" fmla="*/ 29343 w 2915323"/>
              <a:gd name="connsiteY1" fmla="*/ 513594 h 1454668"/>
              <a:gd name="connsiteX2" fmla="*/ 2524798 w 2915323"/>
              <a:gd name="connsiteY2" fmla="*/ 1009561 h 1454668"/>
              <a:gd name="connsiteX3" fmla="*/ 2915323 w 2915323"/>
              <a:gd name="connsiteY3" fmla="*/ 1402038 h 14546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257"/>
              <a:gd name="connsiteY0" fmla="*/ 0 h 1447038"/>
              <a:gd name="connsiteX1" fmla="*/ 33277 w 2919257"/>
              <a:gd name="connsiteY1" fmla="*/ 505964 h 1447038"/>
              <a:gd name="connsiteX2" fmla="*/ 2528732 w 2919257"/>
              <a:gd name="connsiteY2" fmla="*/ 1001931 h 1447038"/>
              <a:gd name="connsiteX3" fmla="*/ 2919257 w 2919257"/>
              <a:gd name="connsiteY3" fmla="*/ 1394408 h 1447038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892979"/>
              <a:gd name="connsiteY0" fmla="*/ 0 h 1148068"/>
              <a:gd name="connsiteX1" fmla="*/ 6999 w 2892979"/>
              <a:gd name="connsiteY1" fmla="*/ 206994 h 1148068"/>
              <a:gd name="connsiteX2" fmla="*/ 2502454 w 2892979"/>
              <a:gd name="connsiteY2" fmla="*/ 702961 h 1148068"/>
              <a:gd name="connsiteX3" fmla="*/ 2892979 w 2892979"/>
              <a:gd name="connsiteY3" fmla="*/ 1095438 h 1148068"/>
              <a:gd name="connsiteX0" fmla="*/ 0 w 3118588"/>
              <a:gd name="connsiteY0" fmla="*/ 0 h 1130002"/>
              <a:gd name="connsiteX1" fmla="*/ 232608 w 3118588"/>
              <a:gd name="connsiteY1" fmla="*/ 188928 h 1130002"/>
              <a:gd name="connsiteX2" fmla="*/ 2728063 w 3118588"/>
              <a:gd name="connsiteY2" fmla="*/ 684895 h 1130002"/>
              <a:gd name="connsiteX3" fmla="*/ 3118588 w 3118588"/>
              <a:gd name="connsiteY3" fmla="*/ 1077372 h 1130002"/>
              <a:gd name="connsiteX0" fmla="*/ 53925 w 2888395"/>
              <a:gd name="connsiteY0" fmla="*/ 85464 h 1074749"/>
              <a:gd name="connsiteX1" fmla="*/ 2415 w 2888395"/>
              <a:gd name="connsiteY1" fmla="*/ 133675 h 1074749"/>
              <a:gd name="connsiteX2" fmla="*/ 2497870 w 2888395"/>
              <a:gd name="connsiteY2" fmla="*/ 629642 h 1074749"/>
              <a:gd name="connsiteX3" fmla="*/ 2888395 w 2888395"/>
              <a:gd name="connsiteY3" fmla="*/ 1022119 h 1074749"/>
              <a:gd name="connsiteX0" fmla="*/ 479 w 2892097"/>
              <a:gd name="connsiteY0" fmla="*/ 9003 h 1102113"/>
              <a:gd name="connsiteX1" fmla="*/ 6117 w 2892097"/>
              <a:gd name="connsiteY1" fmla="*/ 161039 h 1102113"/>
              <a:gd name="connsiteX2" fmla="*/ 2501572 w 2892097"/>
              <a:gd name="connsiteY2" fmla="*/ 657006 h 1102113"/>
              <a:gd name="connsiteX3" fmla="*/ 2892097 w 2892097"/>
              <a:gd name="connsiteY3" fmla="*/ 1049483 h 1102113"/>
              <a:gd name="connsiteX0" fmla="*/ 0 w 2891618"/>
              <a:gd name="connsiteY0" fmla="*/ 0 h 1218855"/>
              <a:gd name="connsiteX1" fmla="*/ 24198 w 2891618"/>
              <a:gd name="connsiteY1" fmla="*/ 339252 h 1218855"/>
              <a:gd name="connsiteX2" fmla="*/ 2501093 w 2891618"/>
              <a:gd name="connsiteY2" fmla="*/ 648003 h 1218855"/>
              <a:gd name="connsiteX3" fmla="*/ 2891618 w 2891618"/>
              <a:gd name="connsiteY3" fmla="*/ 1040480 h 1218855"/>
              <a:gd name="connsiteX0" fmla="*/ 0 w 2891618"/>
              <a:gd name="connsiteY0" fmla="*/ 0 h 1076778"/>
              <a:gd name="connsiteX1" fmla="*/ 24198 w 2891618"/>
              <a:gd name="connsiteY1" fmla="*/ 339252 h 1076778"/>
              <a:gd name="connsiteX2" fmla="*/ 2501093 w 2891618"/>
              <a:gd name="connsiteY2" fmla="*/ 648003 h 1076778"/>
              <a:gd name="connsiteX3" fmla="*/ 2891618 w 2891618"/>
              <a:gd name="connsiteY3" fmla="*/ 1040480 h 1076778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4306"/>
              <a:gd name="connsiteY0" fmla="*/ 0 h 1139896"/>
              <a:gd name="connsiteX1" fmla="*/ 16886 w 2884306"/>
              <a:gd name="connsiteY1" fmla="*/ 402370 h 1139896"/>
              <a:gd name="connsiteX2" fmla="*/ 2493781 w 2884306"/>
              <a:gd name="connsiteY2" fmla="*/ 711121 h 1139896"/>
              <a:gd name="connsiteX3" fmla="*/ 2884306 w 2884306"/>
              <a:gd name="connsiteY3" fmla="*/ 1103598 h 1139896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905074"/>
              <a:gd name="connsiteY0" fmla="*/ 0 h 1132780"/>
              <a:gd name="connsiteX1" fmla="*/ 37654 w 2905074"/>
              <a:gd name="connsiteY1" fmla="*/ 395254 h 1132780"/>
              <a:gd name="connsiteX2" fmla="*/ 2514549 w 2905074"/>
              <a:gd name="connsiteY2" fmla="*/ 704005 h 1132780"/>
              <a:gd name="connsiteX3" fmla="*/ 2905074 w 2905074"/>
              <a:gd name="connsiteY3" fmla="*/ 1096482 h 1132780"/>
              <a:gd name="connsiteX0" fmla="*/ 0 w 2888509"/>
              <a:gd name="connsiteY0" fmla="*/ 0 h 1134634"/>
              <a:gd name="connsiteX1" fmla="*/ 21089 w 2888509"/>
              <a:gd name="connsiteY1" fmla="*/ 397108 h 1134634"/>
              <a:gd name="connsiteX2" fmla="*/ 2497984 w 2888509"/>
              <a:gd name="connsiteY2" fmla="*/ 705859 h 1134634"/>
              <a:gd name="connsiteX3" fmla="*/ 2888509 w 2888509"/>
              <a:gd name="connsiteY3" fmla="*/ 1098336 h 1134634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0341" h="1128986">
                <a:moveTo>
                  <a:pt x="0" y="0"/>
                </a:moveTo>
                <a:cubicBezTo>
                  <a:pt x="33657" y="400218"/>
                  <a:pt x="2985" y="56523"/>
                  <a:pt x="32921" y="395784"/>
                </a:cubicBezTo>
                <a:cubicBezTo>
                  <a:pt x="260146" y="1882878"/>
                  <a:pt x="1951365" y="636193"/>
                  <a:pt x="2509816" y="704535"/>
                </a:cubicBezTo>
                <a:cubicBezTo>
                  <a:pt x="2724604" y="731871"/>
                  <a:pt x="2874957" y="864650"/>
                  <a:pt x="2900341" y="1097012"/>
                </a:cubicBezTo>
              </a:path>
            </a:pathLst>
          </a:custGeom>
          <a:noFill/>
          <a:ln w="156198" cap="flat">
            <a:solidFill>
              <a:srgbClr val="00C466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Espace réservé du texte 17">
            <a:extLst>
              <a:ext uri="{FF2B5EF4-FFF2-40B4-BE49-F238E27FC236}">
                <a16:creationId xmlns:a16="http://schemas.microsoft.com/office/drawing/2014/main" id="{747100F0-E6CB-04CC-1020-368F5B4B47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6" name="Espace réservé du texte 21">
            <a:extLst>
              <a:ext uri="{FF2B5EF4-FFF2-40B4-BE49-F238E27FC236}">
                <a16:creationId xmlns:a16="http://schemas.microsoft.com/office/drawing/2014/main" id="{DF69049C-749B-25ED-C548-166DE232C1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999" y="2319977"/>
            <a:ext cx="11040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7" name="Titre 12">
            <a:extLst>
              <a:ext uri="{FF2B5EF4-FFF2-40B4-BE49-F238E27FC236}">
                <a16:creationId xmlns:a16="http://schemas.microsoft.com/office/drawing/2014/main" id="{50496AC0-943B-6851-034D-B9DDE6908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4932625" cy="720354"/>
          </a:xfrm>
        </p:spPr>
        <p:txBody>
          <a:bodyPr/>
          <a:lstStyle>
            <a:lvl1pPr>
              <a:tabLst>
                <a:tab pos="4303713" algn="l"/>
              </a:tabLs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Condiciones</a:t>
            </a:r>
            <a:r>
              <a:rPr lang="en-US" dirty="0"/>
              <a:t> de </a:t>
            </a:r>
            <a:r>
              <a:rPr lang="en-US" dirty="0" err="1"/>
              <a:t>facturación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31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">
    <p:bg>
      <p:bgPr>
        <a:solidFill>
          <a:srgbClr val="A1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9049AC0-8060-8E81-CD21-F9F351B82C72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fld id="{2A1C9BE6-0C0A-46F3-AF6B-E526F4C30B47}" type="slidenum">
              <a:rPr lang="en-US" sz="1200" b="1" smtClean="0">
                <a:solidFill>
                  <a:schemeClr val="tx1">
                    <a:alpha val="65000"/>
                  </a:schemeClr>
                </a:solidFill>
              </a:rPr>
              <a:t>‹#›</a:t>
            </a:fld>
            <a:endParaRPr lang="en-US" sz="1200" b="1" dirty="0">
              <a:solidFill>
                <a:schemeClr val="tx1">
                  <a:alpha val="6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DD082-0F8B-3003-CDFF-C61218C9AF3C}"/>
              </a:ext>
            </a:extLst>
          </p:cNvPr>
          <p:cNvSpPr/>
          <p:nvPr userDrawn="1"/>
        </p:nvSpPr>
        <p:spPr>
          <a:xfrm>
            <a:off x="4049329" y="0"/>
            <a:ext cx="4071334" cy="617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A8E6460E-C001-56EE-A627-673BCDDE3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4612290" y="0"/>
            <a:ext cx="2501105" cy="1357622"/>
          </a:xfrm>
          <a:prstGeom prst="rect">
            <a:avLst/>
          </a:prstGeom>
        </p:spPr>
      </p:pic>
      <p:sp>
        <p:nvSpPr>
          <p:cNvPr id="16" name="Titre 11">
            <a:extLst>
              <a:ext uri="{FF2B5EF4-FFF2-40B4-BE49-F238E27FC236}">
                <a16:creationId xmlns:a16="http://schemas.microsoft.com/office/drawing/2014/main" id="{3197BD74-8743-DEB3-B272-BCABED1E1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431804"/>
            <a:ext cx="2903512" cy="199440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113EE68F-3689-596E-25E4-453271C7B0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2290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7">
            <a:extLst>
              <a:ext uri="{FF2B5EF4-FFF2-40B4-BE49-F238E27FC236}">
                <a16:creationId xmlns:a16="http://schemas.microsoft.com/office/drawing/2014/main" id="{1CEADEC2-30DF-2113-4DEB-5DF9DA8A93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291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3EC8D43B-9A89-9EDB-7A7F-D2E778C8FE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90481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9" name="Espace réservé du texte 17">
            <a:extLst>
              <a:ext uri="{FF2B5EF4-FFF2-40B4-BE49-F238E27FC236}">
                <a16:creationId xmlns:a16="http://schemas.microsoft.com/office/drawing/2014/main" id="{C2BCEB22-C14C-FAFA-77F3-E0A1B6B32D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90482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66" name="Espace réservé du texte 64">
            <a:extLst>
              <a:ext uri="{FF2B5EF4-FFF2-40B4-BE49-F238E27FC236}">
                <a16:creationId xmlns:a16="http://schemas.microsoft.com/office/drawing/2014/main" id="{F78E76A0-9775-5C03-1AED-2237CFECF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3473331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300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">
    <p:bg>
      <p:bgPr>
        <a:solidFill>
          <a:srgbClr val="B3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9049AC0-8060-8E81-CD21-F9F351B82C72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fld id="{2A1C9BE6-0C0A-46F3-AF6B-E526F4C30B47}" type="slidenum">
              <a:rPr lang="en-US" sz="1200" b="1" smtClean="0">
                <a:solidFill>
                  <a:schemeClr val="tx1">
                    <a:alpha val="65000"/>
                  </a:schemeClr>
                </a:solidFill>
              </a:rPr>
              <a:t>‹#›</a:t>
            </a:fld>
            <a:endParaRPr lang="en-US" sz="1200" b="1" dirty="0">
              <a:solidFill>
                <a:schemeClr val="tx1">
                  <a:alpha val="6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DD082-0F8B-3003-CDFF-C61218C9AF3C}"/>
              </a:ext>
            </a:extLst>
          </p:cNvPr>
          <p:cNvSpPr/>
          <p:nvPr userDrawn="1"/>
        </p:nvSpPr>
        <p:spPr>
          <a:xfrm>
            <a:off x="4049329" y="0"/>
            <a:ext cx="4071334" cy="6172200"/>
          </a:xfrm>
          <a:prstGeom prst="rect">
            <a:avLst/>
          </a:prstGeom>
          <a:solidFill>
            <a:srgbClr val="007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A8E6460E-C001-56EE-A627-673BCDDE3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4612290" y="0"/>
            <a:ext cx="2501105" cy="1357622"/>
          </a:xfrm>
          <a:prstGeom prst="rect">
            <a:avLst/>
          </a:prstGeom>
        </p:spPr>
      </p:pic>
      <p:sp>
        <p:nvSpPr>
          <p:cNvPr id="16" name="Titre 11">
            <a:extLst>
              <a:ext uri="{FF2B5EF4-FFF2-40B4-BE49-F238E27FC236}">
                <a16:creationId xmlns:a16="http://schemas.microsoft.com/office/drawing/2014/main" id="{3197BD74-8743-DEB3-B272-BCABED1E1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431804"/>
            <a:ext cx="2903512" cy="199440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113EE68F-3689-596E-25E4-453271C7B0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2290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7">
            <a:extLst>
              <a:ext uri="{FF2B5EF4-FFF2-40B4-BE49-F238E27FC236}">
                <a16:creationId xmlns:a16="http://schemas.microsoft.com/office/drawing/2014/main" id="{1CEADEC2-30DF-2113-4DEB-5DF9DA8A93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291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3EC8D43B-9A89-9EDB-7A7F-D2E778C8FE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90481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9" name="Espace réservé du texte 17">
            <a:extLst>
              <a:ext uri="{FF2B5EF4-FFF2-40B4-BE49-F238E27FC236}">
                <a16:creationId xmlns:a16="http://schemas.microsoft.com/office/drawing/2014/main" id="{C2BCEB22-C14C-FAFA-77F3-E0A1B6B32D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90482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66" name="Espace réservé du texte 64">
            <a:extLst>
              <a:ext uri="{FF2B5EF4-FFF2-40B4-BE49-F238E27FC236}">
                <a16:creationId xmlns:a16="http://schemas.microsoft.com/office/drawing/2014/main" id="{F78E76A0-9775-5C03-1AED-2237CFECF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3473331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236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">
    <p:bg>
      <p:bgPr>
        <a:solidFill>
          <a:srgbClr val="FFEF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9049AC0-8060-8E81-CD21-F9F351B82C72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fld id="{2A1C9BE6-0C0A-46F3-AF6B-E526F4C30B47}" type="slidenum">
              <a:rPr lang="en-US" sz="1200" b="1" smtClean="0">
                <a:solidFill>
                  <a:schemeClr val="tx1">
                    <a:alpha val="65000"/>
                  </a:schemeClr>
                </a:solidFill>
              </a:rPr>
              <a:t>‹#›</a:t>
            </a:fld>
            <a:endParaRPr lang="en-US" sz="1200" b="1" dirty="0">
              <a:solidFill>
                <a:schemeClr val="tx1">
                  <a:alpha val="6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DD082-0F8B-3003-CDFF-C61218C9AF3C}"/>
              </a:ext>
            </a:extLst>
          </p:cNvPr>
          <p:cNvSpPr/>
          <p:nvPr userDrawn="1"/>
        </p:nvSpPr>
        <p:spPr>
          <a:xfrm>
            <a:off x="4049329" y="0"/>
            <a:ext cx="4071334" cy="6172200"/>
          </a:xfrm>
          <a:prstGeom prst="rect">
            <a:avLst/>
          </a:prstGeom>
          <a:solidFill>
            <a:srgbClr val="FFB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A8E6460E-C001-56EE-A627-673BCDDE3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4612290" y="0"/>
            <a:ext cx="2501105" cy="1357622"/>
          </a:xfrm>
          <a:prstGeom prst="rect">
            <a:avLst/>
          </a:prstGeom>
        </p:spPr>
      </p:pic>
      <p:sp>
        <p:nvSpPr>
          <p:cNvPr id="16" name="Titre 11">
            <a:extLst>
              <a:ext uri="{FF2B5EF4-FFF2-40B4-BE49-F238E27FC236}">
                <a16:creationId xmlns:a16="http://schemas.microsoft.com/office/drawing/2014/main" id="{3197BD74-8743-DEB3-B272-BCABED1E1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431804"/>
            <a:ext cx="2903512" cy="199440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113EE68F-3689-596E-25E4-453271C7B0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2290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7">
            <a:extLst>
              <a:ext uri="{FF2B5EF4-FFF2-40B4-BE49-F238E27FC236}">
                <a16:creationId xmlns:a16="http://schemas.microsoft.com/office/drawing/2014/main" id="{1CEADEC2-30DF-2113-4DEB-5DF9DA8A93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291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3EC8D43B-9A89-9EDB-7A7F-D2E778C8FE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90481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9" name="Espace réservé du texte 17">
            <a:extLst>
              <a:ext uri="{FF2B5EF4-FFF2-40B4-BE49-F238E27FC236}">
                <a16:creationId xmlns:a16="http://schemas.microsoft.com/office/drawing/2014/main" id="{C2BCEB22-C14C-FAFA-77F3-E0A1B6B32D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90482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66" name="Espace réservé du texte 64">
            <a:extLst>
              <a:ext uri="{FF2B5EF4-FFF2-40B4-BE49-F238E27FC236}">
                <a16:creationId xmlns:a16="http://schemas.microsoft.com/office/drawing/2014/main" id="{F78E76A0-9775-5C03-1AED-2237CFECF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3473331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474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t ">
    <p:bg>
      <p:bgPr>
        <a:solidFill>
          <a:srgbClr val="BDF4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9049AC0-8060-8E81-CD21-F9F351B82C72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fld id="{2A1C9BE6-0C0A-46F3-AF6B-E526F4C30B47}" type="slidenum">
              <a:rPr lang="en-US" sz="1200" b="1" smtClean="0">
                <a:solidFill>
                  <a:schemeClr val="tx1">
                    <a:alpha val="65000"/>
                  </a:schemeClr>
                </a:solidFill>
              </a:rPr>
              <a:t>‹#›</a:t>
            </a:fld>
            <a:endParaRPr lang="en-US" sz="1200" b="1" dirty="0">
              <a:solidFill>
                <a:schemeClr val="tx1">
                  <a:alpha val="6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DD082-0F8B-3003-CDFF-C61218C9AF3C}"/>
              </a:ext>
            </a:extLst>
          </p:cNvPr>
          <p:cNvSpPr/>
          <p:nvPr userDrawn="1"/>
        </p:nvSpPr>
        <p:spPr>
          <a:xfrm>
            <a:off x="4049329" y="0"/>
            <a:ext cx="4071334" cy="6172200"/>
          </a:xfrm>
          <a:prstGeom prst="rect">
            <a:avLst/>
          </a:prstGeom>
          <a:solidFill>
            <a:srgbClr val="00C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A8E6460E-C001-56EE-A627-673BCDDE3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4612290" y="0"/>
            <a:ext cx="2501105" cy="1357622"/>
          </a:xfrm>
          <a:prstGeom prst="rect">
            <a:avLst/>
          </a:prstGeom>
        </p:spPr>
      </p:pic>
      <p:sp>
        <p:nvSpPr>
          <p:cNvPr id="16" name="Titre 11">
            <a:extLst>
              <a:ext uri="{FF2B5EF4-FFF2-40B4-BE49-F238E27FC236}">
                <a16:creationId xmlns:a16="http://schemas.microsoft.com/office/drawing/2014/main" id="{3197BD74-8743-DEB3-B272-BCABED1E1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431804"/>
            <a:ext cx="2903512" cy="199440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113EE68F-3689-596E-25E4-453271C7B0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2290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7">
            <a:extLst>
              <a:ext uri="{FF2B5EF4-FFF2-40B4-BE49-F238E27FC236}">
                <a16:creationId xmlns:a16="http://schemas.microsoft.com/office/drawing/2014/main" id="{1CEADEC2-30DF-2113-4DEB-5DF9DA8A93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291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3EC8D43B-9A89-9EDB-7A7F-D2E778C8FE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90481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9" name="Espace réservé du texte 17">
            <a:extLst>
              <a:ext uri="{FF2B5EF4-FFF2-40B4-BE49-F238E27FC236}">
                <a16:creationId xmlns:a16="http://schemas.microsoft.com/office/drawing/2014/main" id="{C2BCEB22-C14C-FAFA-77F3-E0A1B6B32D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90482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66" name="Espace réservé du texte 64">
            <a:extLst>
              <a:ext uri="{FF2B5EF4-FFF2-40B4-BE49-F238E27FC236}">
                <a16:creationId xmlns:a16="http://schemas.microsoft.com/office/drawing/2014/main" id="{F78E76A0-9775-5C03-1AED-2237CFECF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3473331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915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">
    <p:bg>
      <p:bgPr>
        <a:solidFill>
          <a:srgbClr val="FFC7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9049AC0-8060-8E81-CD21-F9F351B82C72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fld id="{2A1C9BE6-0C0A-46F3-AF6B-E526F4C30B47}" type="slidenum">
              <a:rPr lang="en-US" sz="1200" b="1" smtClean="0">
                <a:solidFill>
                  <a:schemeClr val="tx1">
                    <a:alpha val="65000"/>
                  </a:schemeClr>
                </a:solidFill>
              </a:rPr>
              <a:t>‹#›</a:t>
            </a:fld>
            <a:endParaRPr lang="en-US" sz="1200" b="1" dirty="0">
              <a:solidFill>
                <a:schemeClr val="tx1">
                  <a:alpha val="6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DD082-0F8B-3003-CDFF-C61218C9AF3C}"/>
              </a:ext>
            </a:extLst>
          </p:cNvPr>
          <p:cNvSpPr/>
          <p:nvPr userDrawn="1"/>
        </p:nvSpPr>
        <p:spPr>
          <a:xfrm>
            <a:off x="4049329" y="0"/>
            <a:ext cx="4071334" cy="6172200"/>
          </a:xfrm>
          <a:prstGeom prst="rect">
            <a:avLst/>
          </a:prstGeom>
          <a:solidFill>
            <a:srgbClr val="FF5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A8E6460E-C001-56EE-A627-673BCDDE3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4612290" y="0"/>
            <a:ext cx="2501105" cy="1357622"/>
          </a:xfrm>
          <a:prstGeom prst="rect">
            <a:avLst/>
          </a:prstGeom>
        </p:spPr>
      </p:pic>
      <p:sp>
        <p:nvSpPr>
          <p:cNvPr id="16" name="Titre 11">
            <a:extLst>
              <a:ext uri="{FF2B5EF4-FFF2-40B4-BE49-F238E27FC236}">
                <a16:creationId xmlns:a16="http://schemas.microsoft.com/office/drawing/2014/main" id="{3197BD74-8743-DEB3-B272-BCABED1E1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431804"/>
            <a:ext cx="2903512" cy="199440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113EE68F-3689-596E-25E4-453271C7B0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2290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7">
            <a:extLst>
              <a:ext uri="{FF2B5EF4-FFF2-40B4-BE49-F238E27FC236}">
                <a16:creationId xmlns:a16="http://schemas.microsoft.com/office/drawing/2014/main" id="{1CEADEC2-30DF-2113-4DEB-5DF9DA8A93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291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3EC8D43B-9A89-9EDB-7A7F-D2E778C8FE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90481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9" name="Espace réservé du texte 17">
            <a:extLst>
              <a:ext uri="{FF2B5EF4-FFF2-40B4-BE49-F238E27FC236}">
                <a16:creationId xmlns:a16="http://schemas.microsoft.com/office/drawing/2014/main" id="{C2BCEB22-C14C-FAFA-77F3-E0A1B6B32D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90482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66" name="Espace réservé du texte 64">
            <a:extLst>
              <a:ext uri="{FF2B5EF4-FFF2-40B4-BE49-F238E27FC236}">
                <a16:creationId xmlns:a16="http://schemas.microsoft.com/office/drawing/2014/main" id="{F78E76A0-9775-5C03-1AED-2237CFECF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3473331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346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ntent ">
    <p:bg>
      <p:bgPr>
        <a:solidFill>
          <a:srgbClr val="CFE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9049AC0-8060-8E81-CD21-F9F351B82C72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fld id="{2A1C9BE6-0C0A-46F3-AF6B-E526F4C30B47}" type="slidenum">
              <a:rPr lang="en-US" sz="1200" b="1" smtClean="0">
                <a:solidFill>
                  <a:schemeClr val="tx1">
                    <a:alpha val="65000"/>
                  </a:schemeClr>
                </a:solidFill>
              </a:rPr>
              <a:t>‹#›</a:t>
            </a:fld>
            <a:endParaRPr lang="en-US" sz="1200" b="1" dirty="0">
              <a:solidFill>
                <a:schemeClr val="tx1">
                  <a:alpha val="6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DD082-0F8B-3003-CDFF-C61218C9AF3C}"/>
              </a:ext>
            </a:extLst>
          </p:cNvPr>
          <p:cNvSpPr/>
          <p:nvPr userDrawn="1"/>
        </p:nvSpPr>
        <p:spPr>
          <a:xfrm>
            <a:off x="4049329" y="0"/>
            <a:ext cx="4071334" cy="6172200"/>
          </a:xfrm>
          <a:prstGeom prst="rect">
            <a:avLst/>
          </a:prstGeom>
          <a:solidFill>
            <a:srgbClr val="77AD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A8E6460E-C001-56EE-A627-673BCDDE3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4612290" y="0"/>
            <a:ext cx="2501105" cy="1357622"/>
          </a:xfrm>
          <a:prstGeom prst="rect">
            <a:avLst/>
          </a:prstGeom>
        </p:spPr>
      </p:pic>
      <p:sp>
        <p:nvSpPr>
          <p:cNvPr id="16" name="Titre 11">
            <a:extLst>
              <a:ext uri="{FF2B5EF4-FFF2-40B4-BE49-F238E27FC236}">
                <a16:creationId xmlns:a16="http://schemas.microsoft.com/office/drawing/2014/main" id="{3197BD74-8743-DEB3-B272-BCABED1E1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431804"/>
            <a:ext cx="2903512" cy="199440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113EE68F-3689-596E-25E4-453271C7B0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2290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7">
            <a:extLst>
              <a:ext uri="{FF2B5EF4-FFF2-40B4-BE49-F238E27FC236}">
                <a16:creationId xmlns:a16="http://schemas.microsoft.com/office/drawing/2014/main" id="{1CEADEC2-30DF-2113-4DEB-5DF9DA8A93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291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3EC8D43B-9A89-9EDB-7A7F-D2E778C8FE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90481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9" name="Espace réservé du texte 17">
            <a:extLst>
              <a:ext uri="{FF2B5EF4-FFF2-40B4-BE49-F238E27FC236}">
                <a16:creationId xmlns:a16="http://schemas.microsoft.com/office/drawing/2014/main" id="{C2BCEB22-C14C-FAFA-77F3-E0A1B6B32D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90482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66" name="Espace réservé du texte 64">
            <a:extLst>
              <a:ext uri="{FF2B5EF4-FFF2-40B4-BE49-F238E27FC236}">
                <a16:creationId xmlns:a16="http://schemas.microsoft.com/office/drawing/2014/main" id="{F78E76A0-9775-5C03-1AED-2237CFECF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3473331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508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ontent ">
    <p:bg>
      <p:bgPr>
        <a:solidFill>
          <a:srgbClr val="DE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9049AC0-8060-8E81-CD21-F9F351B82C72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fld id="{2A1C9BE6-0C0A-46F3-AF6B-E526F4C30B47}" type="slidenum">
              <a:rPr lang="en-US" sz="1200" b="1" smtClean="0">
                <a:solidFill>
                  <a:schemeClr val="tx1">
                    <a:alpha val="65000"/>
                  </a:schemeClr>
                </a:solidFill>
              </a:rPr>
              <a:t>‹#›</a:t>
            </a:fld>
            <a:endParaRPr lang="en-US" sz="1200" b="1" dirty="0">
              <a:solidFill>
                <a:schemeClr val="tx1">
                  <a:alpha val="6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DD082-0F8B-3003-CDFF-C61218C9AF3C}"/>
              </a:ext>
            </a:extLst>
          </p:cNvPr>
          <p:cNvSpPr/>
          <p:nvPr userDrawn="1"/>
        </p:nvSpPr>
        <p:spPr>
          <a:xfrm>
            <a:off x="4049329" y="0"/>
            <a:ext cx="4071334" cy="6172200"/>
          </a:xfrm>
          <a:prstGeom prst="rect">
            <a:avLst/>
          </a:prstGeom>
          <a:solidFill>
            <a:srgbClr val="A26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A8E6460E-C001-56EE-A627-673BCDDE3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4612290" y="0"/>
            <a:ext cx="2501105" cy="1357622"/>
          </a:xfrm>
          <a:prstGeom prst="rect">
            <a:avLst/>
          </a:prstGeom>
        </p:spPr>
      </p:pic>
      <p:sp>
        <p:nvSpPr>
          <p:cNvPr id="16" name="Titre 11">
            <a:extLst>
              <a:ext uri="{FF2B5EF4-FFF2-40B4-BE49-F238E27FC236}">
                <a16:creationId xmlns:a16="http://schemas.microsoft.com/office/drawing/2014/main" id="{3197BD74-8743-DEB3-B272-BCABED1E1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431804"/>
            <a:ext cx="2903512" cy="199440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113EE68F-3689-596E-25E4-453271C7B0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2290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7">
            <a:extLst>
              <a:ext uri="{FF2B5EF4-FFF2-40B4-BE49-F238E27FC236}">
                <a16:creationId xmlns:a16="http://schemas.microsoft.com/office/drawing/2014/main" id="{1CEADEC2-30DF-2113-4DEB-5DF9DA8A93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291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3EC8D43B-9A89-9EDB-7A7F-D2E778C8FE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90481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9" name="Espace réservé du texte 17">
            <a:extLst>
              <a:ext uri="{FF2B5EF4-FFF2-40B4-BE49-F238E27FC236}">
                <a16:creationId xmlns:a16="http://schemas.microsoft.com/office/drawing/2014/main" id="{C2BCEB22-C14C-FAFA-77F3-E0A1B6B32D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90482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66" name="Espace réservé du texte 64">
            <a:extLst>
              <a:ext uri="{FF2B5EF4-FFF2-40B4-BE49-F238E27FC236}">
                <a16:creationId xmlns:a16="http://schemas.microsoft.com/office/drawing/2014/main" id="{F78E76A0-9775-5C03-1AED-2237CFECF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3473331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636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">
    <p:bg>
      <p:bgPr>
        <a:solidFill>
          <a:srgbClr val="F6A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9049AC0-8060-8E81-CD21-F9F351B82C72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fld id="{2A1C9BE6-0C0A-46F3-AF6B-E526F4C30B47}" type="slidenum">
              <a:rPr lang="en-US" sz="1200" b="1" smtClean="0">
                <a:solidFill>
                  <a:schemeClr val="tx1">
                    <a:alpha val="65000"/>
                  </a:schemeClr>
                </a:solidFill>
              </a:rPr>
              <a:t>‹#›</a:t>
            </a:fld>
            <a:endParaRPr lang="en-US" sz="1200" b="1" dirty="0">
              <a:solidFill>
                <a:schemeClr val="tx1">
                  <a:alpha val="6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DD082-0F8B-3003-CDFF-C61218C9AF3C}"/>
              </a:ext>
            </a:extLst>
          </p:cNvPr>
          <p:cNvSpPr/>
          <p:nvPr userDrawn="1"/>
        </p:nvSpPr>
        <p:spPr>
          <a:xfrm>
            <a:off x="4049329" y="0"/>
            <a:ext cx="4071334" cy="6172200"/>
          </a:xfrm>
          <a:prstGeom prst="rect">
            <a:avLst/>
          </a:prstGeom>
          <a:solidFill>
            <a:srgbClr val="ED4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A8E6460E-C001-56EE-A627-673BCDDE3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4612290" y="0"/>
            <a:ext cx="2501105" cy="1357622"/>
          </a:xfrm>
          <a:prstGeom prst="rect">
            <a:avLst/>
          </a:prstGeom>
        </p:spPr>
      </p:pic>
      <p:sp>
        <p:nvSpPr>
          <p:cNvPr id="16" name="Titre 11">
            <a:extLst>
              <a:ext uri="{FF2B5EF4-FFF2-40B4-BE49-F238E27FC236}">
                <a16:creationId xmlns:a16="http://schemas.microsoft.com/office/drawing/2014/main" id="{3197BD74-8743-DEB3-B272-BCABED1E1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431804"/>
            <a:ext cx="2903512" cy="199440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113EE68F-3689-596E-25E4-453271C7B0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2290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7">
            <a:extLst>
              <a:ext uri="{FF2B5EF4-FFF2-40B4-BE49-F238E27FC236}">
                <a16:creationId xmlns:a16="http://schemas.microsoft.com/office/drawing/2014/main" id="{1CEADEC2-30DF-2113-4DEB-5DF9DA8A93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291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3EC8D43B-9A89-9EDB-7A7F-D2E778C8FE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90481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9" name="Espace réservé du texte 17">
            <a:extLst>
              <a:ext uri="{FF2B5EF4-FFF2-40B4-BE49-F238E27FC236}">
                <a16:creationId xmlns:a16="http://schemas.microsoft.com/office/drawing/2014/main" id="{C2BCEB22-C14C-FAFA-77F3-E0A1B6B32D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90482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66" name="Espace réservé du texte 64">
            <a:extLst>
              <a:ext uri="{FF2B5EF4-FFF2-40B4-BE49-F238E27FC236}">
                <a16:creationId xmlns:a16="http://schemas.microsoft.com/office/drawing/2014/main" id="{F78E76A0-9775-5C03-1AED-2237CFECF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3473331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323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ontent ">
    <p:bg>
      <p:bgPr>
        <a:solidFill>
          <a:srgbClr val="F9CB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9049AC0-8060-8E81-CD21-F9F351B82C72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fld id="{2A1C9BE6-0C0A-46F3-AF6B-E526F4C30B47}" type="slidenum">
              <a:rPr lang="en-US" sz="1200" b="1" smtClean="0">
                <a:solidFill>
                  <a:schemeClr val="tx1">
                    <a:alpha val="65000"/>
                  </a:schemeClr>
                </a:solidFill>
              </a:rPr>
              <a:t>‹#›</a:t>
            </a:fld>
            <a:endParaRPr lang="en-US" sz="1200" b="1" dirty="0">
              <a:solidFill>
                <a:schemeClr val="tx1">
                  <a:alpha val="6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DD082-0F8B-3003-CDFF-C61218C9AF3C}"/>
              </a:ext>
            </a:extLst>
          </p:cNvPr>
          <p:cNvSpPr/>
          <p:nvPr userDrawn="1"/>
        </p:nvSpPr>
        <p:spPr>
          <a:xfrm>
            <a:off x="4049329" y="0"/>
            <a:ext cx="4071334" cy="6172200"/>
          </a:xfrm>
          <a:prstGeom prst="rect">
            <a:avLst/>
          </a:prstGeom>
          <a:solidFill>
            <a:srgbClr val="F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A8E6460E-C001-56EE-A627-673BCDDE3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4612290" y="0"/>
            <a:ext cx="2501105" cy="1357622"/>
          </a:xfrm>
          <a:prstGeom prst="rect">
            <a:avLst/>
          </a:prstGeom>
        </p:spPr>
      </p:pic>
      <p:sp>
        <p:nvSpPr>
          <p:cNvPr id="16" name="Titre 11">
            <a:extLst>
              <a:ext uri="{FF2B5EF4-FFF2-40B4-BE49-F238E27FC236}">
                <a16:creationId xmlns:a16="http://schemas.microsoft.com/office/drawing/2014/main" id="{3197BD74-8743-DEB3-B272-BCABED1E1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431804"/>
            <a:ext cx="2903512" cy="199440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113EE68F-3689-596E-25E4-453271C7B0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2290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7">
            <a:extLst>
              <a:ext uri="{FF2B5EF4-FFF2-40B4-BE49-F238E27FC236}">
                <a16:creationId xmlns:a16="http://schemas.microsoft.com/office/drawing/2014/main" id="{1CEADEC2-30DF-2113-4DEB-5DF9DA8A93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291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3EC8D43B-9A89-9EDB-7A7F-D2E778C8FE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90481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9" name="Espace réservé du texte 17">
            <a:extLst>
              <a:ext uri="{FF2B5EF4-FFF2-40B4-BE49-F238E27FC236}">
                <a16:creationId xmlns:a16="http://schemas.microsoft.com/office/drawing/2014/main" id="{C2BCEB22-C14C-FAFA-77F3-E0A1B6B32D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90482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66" name="Espace réservé du texte 64">
            <a:extLst>
              <a:ext uri="{FF2B5EF4-FFF2-40B4-BE49-F238E27FC236}">
                <a16:creationId xmlns:a16="http://schemas.microsoft.com/office/drawing/2014/main" id="{F78E76A0-9775-5C03-1AED-2237CFECF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3473331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741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ontent ">
    <p:bg>
      <p:bgPr>
        <a:solidFill>
          <a:srgbClr val="EDCC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9049AC0-8060-8E81-CD21-F9F351B82C72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fld id="{2A1C9BE6-0C0A-46F3-AF6B-E526F4C30B47}" type="slidenum">
              <a:rPr lang="en-US" sz="1200" b="1" smtClean="0">
                <a:solidFill>
                  <a:schemeClr val="tx1">
                    <a:alpha val="65000"/>
                  </a:schemeClr>
                </a:solidFill>
              </a:rPr>
              <a:t>‹#›</a:t>
            </a:fld>
            <a:endParaRPr lang="en-US" sz="1200" b="1" dirty="0">
              <a:solidFill>
                <a:schemeClr val="tx1">
                  <a:alpha val="6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DD082-0F8B-3003-CDFF-C61218C9AF3C}"/>
              </a:ext>
            </a:extLst>
          </p:cNvPr>
          <p:cNvSpPr/>
          <p:nvPr userDrawn="1"/>
        </p:nvSpPr>
        <p:spPr>
          <a:xfrm>
            <a:off x="4049329" y="0"/>
            <a:ext cx="4071334" cy="6172200"/>
          </a:xfrm>
          <a:prstGeom prst="rect">
            <a:avLst/>
          </a:prstGeom>
          <a:solidFill>
            <a:srgbClr val="C16F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A8E6460E-C001-56EE-A627-673BCDDE3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4612290" y="0"/>
            <a:ext cx="2501105" cy="1357622"/>
          </a:xfrm>
          <a:prstGeom prst="rect">
            <a:avLst/>
          </a:prstGeom>
        </p:spPr>
      </p:pic>
      <p:sp>
        <p:nvSpPr>
          <p:cNvPr id="16" name="Titre 11">
            <a:extLst>
              <a:ext uri="{FF2B5EF4-FFF2-40B4-BE49-F238E27FC236}">
                <a16:creationId xmlns:a16="http://schemas.microsoft.com/office/drawing/2014/main" id="{3197BD74-8743-DEB3-B272-BCABED1E1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431804"/>
            <a:ext cx="2903512" cy="199440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113EE68F-3689-596E-25E4-453271C7B0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2290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7">
            <a:extLst>
              <a:ext uri="{FF2B5EF4-FFF2-40B4-BE49-F238E27FC236}">
                <a16:creationId xmlns:a16="http://schemas.microsoft.com/office/drawing/2014/main" id="{1CEADEC2-30DF-2113-4DEB-5DF9DA8A93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291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3EC8D43B-9A89-9EDB-7A7F-D2E778C8FE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90481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9" name="Espace réservé du texte 17">
            <a:extLst>
              <a:ext uri="{FF2B5EF4-FFF2-40B4-BE49-F238E27FC236}">
                <a16:creationId xmlns:a16="http://schemas.microsoft.com/office/drawing/2014/main" id="{C2BCEB22-C14C-FAFA-77F3-E0A1B6B32D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90482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66" name="Espace réservé du texte 64">
            <a:extLst>
              <a:ext uri="{FF2B5EF4-FFF2-40B4-BE49-F238E27FC236}">
                <a16:creationId xmlns:a16="http://schemas.microsoft.com/office/drawing/2014/main" id="{F78E76A0-9775-5C03-1AED-2237CFECF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3473331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987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B0E68BE3-EEDB-10D0-54E9-9B4270A8E8E3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Graphique 27">
            <a:extLst>
              <a:ext uri="{FF2B5EF4-FFF2-40B4-BE49-F238E27FC236}">
                <a16:creationId xmlns:a16="http://schemas.microsoft.com/office/drawing/2014/main" id="{56355C86-DF7D-73B5-014C-E5A9196D65E0}"/>
              </a:ext>
            </a:extLst>
          </p:cNvPr>
          <p:cNvSpPr/>
          <p:nvPr userDrawn="1"/>
        </p:nvSpPr>
        <p:spPr>
          <a:xfrm rot="21216782" flipH="1">
            <a:off x="6725794" y="156247"/>
            <a:ext cx="2900341" cy="1128986"/>
          </a:xfrm>
          <a:custGeom>
            <a:avLst/>
            <a:gdLst>
              <a:gd name="connsiteX0" fmla="*/ 0 w 3491293"/>
              <a:gd name="connsiteY0" fmla="*/ 0 h 1548341"/>
              <a:gd name="connsiteX1" fmla="*/ 605314 w 3491293"/>
              <a:gd name="connsiteY1" fmla="*/ 607267 h 1548341"/>
              <a:gd name="connsiteX2" fmla="*/ 3100769 w 3491293"/>
              <a:gd name="connsiteY2" fmla="*/ 1103234 h 1548341"/>
              <a:gd name="connsiteX3" fmla="*/ 3491294 w 3491293"/>
              <a:gd name="connsiteY3" fmla="*/ 1495711 h 1548341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2934785"/>
              <a:gd name="connsiteY0" fmla="*/ 0 h 1457282"/>
              <a:gd name="connsiteX1" fmla="*/ 48805 w 2934785"/>
              <a:gd name="connsiteY1" fmla="*/ 516208 h 1457282"/>
              <a:gd name="connsiteX2" fmla="*/ 2544260 w 2934785"/>
              <a:gd name="connsiteY2" fmla="*/ 1012175 h 1457282"/>
              <a:gd name="connsiteX3" fmla="*/ 2934785 w 2934785"/>
              <a:gd name="connsiteY3" fmla="*/ 1404652 h 1457282"/>
              <a:gd name="connsiteX0" fmla="*/ 0 w 2915323"/>
              <a:gd name="connsiteY0" fmla="*/ 0 h 1454668"/>
              <a:gd name="connsiteX1" fmla="*/ 29343 w 2915323"/>
              <a:gd name="connsiteY1" fmla="*/ 513594 h 1454668"/>
              <a:gd name="connsiteX2" fmla="*/ 2524798 w 2915323"/>
              <a:gd name="connsiteY2" fmla="*/ 1009561 h 1454668"/>
              <a:gd name="connsiteX3" fmla="*/ 2915323 w 2915323"/>
              <a:gd name="connsiteY3" fmla="*/ 1402038 h 14546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257"/>
              <a:gd name="connsiteY0" fmla="*/ 0 h 1447038"/>
              <a:gd name="connsiteX1" fmla="*/ 33277 w 2919257"/>
              <a:gd name="connsiteY1" fmla="*/ 505964 h 1447038"/>
              <a:gd name="connsiteX2" fmla="*/ 2528732 w 2919257"/>
              <a:gd name="connsiteY2" fmla="*/ 1001931 h 1447038"/>
              <a:gd name="connsiteX3" fmla="*/ 2919257 w 2919257"/>
              <a:gd name="connsiteY3" fmla="*/ 1394408 h 1447038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892979"/>
              <a:gd name="connsiteY0" fmla="*/ 0 h 1148068"/>
              <a:gd name="connsiteX1" fmla="*/ 6999 w 2892979"/>
              <a:gd name="connsiteY1" fmla="*/ 206994 h 1148068"/>
              <a:gd name="connsiteX2" fmla="*/ 2502454 w 2892979"/>
              <a:gd name="connsiteY2" fmla="*/ 702961 h 1148068"/>
              <a:gd name="connsiteX3" fmla="*/ 2892979 w 2892979"/>
              <a:gd name="connsiteY3" fmla="*/ 1095438 h 1148068"/>
              <a:gd name="connsiteX0" fmla="*/ 0 w 3118588"/>
              <a:gd name="connsiteY0" fmla="*/ 0 h 1130002"/>
              <a:gd name="connsiteX1" fmla="*/ 232608 w 3118588"/>
              <a:gd name="connsiteY1" fmla="*/ 188928 h 1130002"/>
              <a:gd name="connsiteX2" fmla="*/ 2728063 w 3118588"/>
              <a:gd name="connsiteY2" fmla="*/ 684895 h 1130002"/>
              <a:gd name="connsiteX3" fmla="*/ 3118588 w 3118588"/>
              <a:gd name="connsiteY3" fmla="*/ 1077372 h 1130002"/>
              <a:gd name="connsiteX0" fmla="*/ 53925 w 2888395"/>
              <a:gd name="connsiteY0" fmla="*/ 85464 h 1074749"/>
              <a:gd name="connsiteX1" fmla="*/ 2415 w 2888395"/>
              <a:gd name="connsiteY1" fmla="*/ 133675 h 1074749"/>
              <a:gd name="connsiteX2" fmla="*/ 2497870 w 2888395"/>
              <a:gd name="connsiteY2" fmla="*/ 629642 h 1074749"/>
              <a:gd name="connsiteX3" fmla="*/ 2888395 w 2888395"/>
              <a:gd name="connsiteY3" fmla="*/ 1022119 h 1074749"/>
              <a:gd name="connsiteX0" fmla="*/ 479 w 2892097"/>
              <a:gd name="connsiteY0" fmla="*/ 9003 h 1102113"/>
              <a:gd name="connsiteX1" fmla="*/ 6117 w 2892097"/>
              <a:gd name="connsiteY1" fmla="*/ 161039 h 1102113"/>
              <a:gd name="connsiteX2" fmla="*/ 2501572 w 2892097"/>
              <a:gd name="connsiteY2" fmla="*/ 657006 h 1102113"/>
              <a:gd name="connsiteX3" fmla="*/ 2892097 w 2892097"/>
              <a:gd name="connsiteY3" fmla="*/ 1049483 h 1102113"/>
              <a:gd name="connsiteX0" fmla="*/ 0 w 2891618"/>
              <a:gd name="connsiteY0" fmla="*/ 0 h 1218855"/>
              <a:gd name="connsiteX1" fmla="*/ 24198 w 2891618"/>
              <a:gd name="connsiteY1" fmla="*/ 339252 h 1218855"/>
              <a:gd name="connsiteX2" fmla="*/ 2501093 w 2891618"/>
              <a:gd name="connsiteY2" fmla="*/ 648003 h 1218855"/>
              <a:gd name="connsiteX3" fmla="*/ 2891618 w 2891618"/>
              <a:gd name="connsiteY3" fmla="*/ 1040480 h 1218855"/>
              <a:gd name="connsiteX0" fmla="*/ 0 w 2891618"/>
              <a:gd name="connsiteY0" fmla="*/ 0 h 1076778"/>
              <a:gd name="connsiteX1" fmla="*/ 24198 w 2891618"/>
              <a:gd name="connsiteY1" fmla="*/ 339252 h 1076778"/>
              <a:gd name="connsiteX2" fmla="*/ 2501093 w 2891618"/>
              <a:gd name="connsiteY2" fmla="*/ 648003 h 1076778"/>
              <a:gd name="connsiteX3" fmla="*/ 2891618 w 2891618"/>
              <a:gd name="connsiteY3" fmla="*/ 1040480 h 1076778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4306"/>
              <a:gd name="connsiteY0" fmla="*/ 0 h 1139896"/>
              <a:gd name="connsiteX1" fmla="*/ 16886 w 2884306"/>
              <a:gd name="connsiteY1" fmla="*/ 402370 h 1139896"/>
              <a:gd name="connsiteX2" fmla="*/ 2493781 w 2884306"/>
              <a:gd name="connsiteY2" fmla="*/ 711121 h 1139896"/>
              <a:gd name="connsiteX3" fmla="*/ 2884306 w 2884306"/>
              <a:gd name="connsiteY3" fmla="*/ 1103598 h 1139896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905074"/>
              <a:gd name="connsiteY0" fmla="*/ 0 h 1132780"/>
              <a:gd name="connsiteX1" fmla="*/ 37654 w 2905074"/>
              <a:gd name="connsiteY1" fmla="*/ 395254 h 1132780"/>
              <a:gd name="connsiteX2" fmla="*/ 2514549 w 2905074"/>
              <a:gd name="connsiteY2" fmla="*/ 704005 h 1132780"/>
              <a:gd name="connsiteX3" fmla="*/ 2905074 w 2905074"/>
              <a:gd name="connsiteY3" fmla="*/ 1096482 h 1132780"/>
              <a:gd name="connsiteX0" fmla="*/ 0 w 2888509"/>
              <a:gd name="connsiteY0" fmla="*/ 0 h 1134634"/>
              <a:gd name="connsiteX1" fmla="*/ 21089 w 2888509"/>
              <a:gd name="connsiteY1" fmla="*/ 397108 h 1134634"/>
              <a:gd name="connsiteX2" fmla="*/ 2497984 w 2888509"/>
              <a:gd name="connsiteY2" fmla="*/ 705859 h 1134634"/>
              <a:gd name="connsiteX3" fmla="*/ 2888509 w 2888509"/>
              <a:gd name="connsiteY3" fmla="*/ 1098336 h 1134634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0341" h="1128986">
                <a:moveTo>
                  <a:pt x="0" y="0"/>
                </a:moveTo>
                <a:cubicBezTo>
                  <a:pt x="33657" y="400218"/>
                  <a:pt x="2985" y="56523"/>
                  <a:pt x="32921" y="395784"/>
                </a:cubicBezTo>
                <a:cubicBezTo>
                  <a:pt x="260146" y="1882878"/>
                  <a:pt x="1951365" y="636193"/>
                  <a:pt x="2509816" y="704535"/>
                </a:cubicBezTo>
                <a:cubicBezTo>
                  <a:pt x="2724604" y="731871"/>
                  <a:pt x="2874957" y="864650"/>
                  <a:pt x="2900341" y="1097012"/>
                </a:cubicBezTo>
              </a:path>
            </a:pathLst>
          </a:custGeom>
          <a:noFill/>
          <a:ln w="156198" cap="flat">
            <a:solidFill>
              <a:srgbClr val="007BEA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Espace réservé du texte 17">
            <a:extLst>
              <a:ext uri="{FF2B5EF4-FFF2-40B4-BE49-F238E27FC236}">
                <a16:creationId xmlns:a16="http://schemas.microsoft.com/office/drawing/2014/main" id="{747100F0-E6CB-04CC-1020-368F5B4B47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6" name="Espace réservé du texte 21">
            <a:extLst>
              <a:ext uri="{FF2B5EF4-FFF2-40B4-BE49-F238E27FC236}">
                <a16:creationId xmlns:a16="http://schemas.microsoft.com/office/drawing/2014/main" id="{DF69049C-749B-25ED-C548-166DE232C1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999" y="2319977"/>
            <a:ext cx="11040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7" name="Titre 12">
            <a:extLst>
              <a:ext uri="{FF2B5EF4-FFF2-40B4-BE49-F238E27FC236}">
                <a16:creationId xmlns:a16="http://schemas.microsoft.com/office/drawing/2014/main" id="{50496AC0-943B-6851-034D-B9DDE6908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4932625" cy="720354"/>
          </a:xfrm>
        </p:spPr>
        <p:txBody>
          <a:bodyPr/>
          <a:lstStyle>
            <a:lvl1pPr>
              <a:tabLst>
                <a:tab pos="4303713" algn="l"/>
              </a:tabLs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Condiciones</a:t>
            </a:r>
            <a:r>
              <a:rPr lang="en-US" dirty="0"/>
              <a:t> de </a:t>
            </a:r>
            <a:r>
              <a:rPr lang="en-US" dirty="0" err="1"/>
              <a:t>facturación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7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ontent ">
    <p:bg>
      <p:bgPr>
        <a:solidFill>
          <a:srgbClr val="D0E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9049AC0-8060-8E81-CD21-F9F351B82C72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fld id="{2A1C9BE6-0C0A-46F3-AF6B-E526F4C30B47}" type="slidenum">
              <a:rPr lang="en-US" sz="1200" b="1" smtClean="0">
                <a:solidFill>
                  <a:schemeClr val="tx1">
                    <a:alpha val="65000"/>
                  </a:schemeClr>
                </a:solidFill>
              </a:rPr>
              <a:t>‹#›</a:t>
            </a:fld>
            <a:endParaRPr lang="en-US" sz="1200" b="1" dirty="0">
              <a:solidFill>
                <a:schemeClr val="tx1">
                  <a:alpha val="6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DD082-0F8B-3003-CDFF-C61218C9AF3C}"/>
              </a:ext>
            </a:extLst>
          </p:cNvPr>
          <p:cNvSpPr/>
          <p:nvPr userDrawn="1"/>
        </p:nvSpPr>
        <p:spPr>
          <a:xfrm>
            <a:off x="4049329" y="0"/>
            <a:ext cx="4071334" cy="6172200"/>
          </a:xfrm>
          <a:prstGeom prst="rect">
            <a:avLst/>
          </a:prstGeom>
          <a:solidFill>
            <a:srgbClr val="9998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A8E6460E-C001-56EE-A627-673BCDDE3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4612290" y="0"/>
            <a:ext cx="2501105" cy="1357622"/>
          </a:xfrm>
          <a:prstGeom prst="rect">
            <a:avLst/>
          </a:prstGeom>
        </p:spPr>
      </p:pic>
      <p:sp>
        <p:nvSpPr>
          <p:cNvPr id="16" name="Titre 11">
            <a:extLst>
              <a:ext uri="{FF2B5EF4-FFF2-40B4-BE49-F238E27FC236}">
                <a16:creationId xmlns:a16="http://schemas.microsoft.com/office/drawing/2014/main" id="{3197BD74-8743-DEB3-B272-BCABED1E1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431804"/>
            <a:ext cx="2903512" cy="199440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113EE68F-3689-596E-25E4-453271C7B0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2290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7">
            <a:extLst>
              <a:ext uri="{FF2B5EF4-FFF2-40B4-BE49-F238E27FC236}">
                <a16:creationId xmlns:a16="http://schemas.microsoft.com/office/drawing/2014/main" id="{1CEADEC2-30DF-2113-4DEB-5DF9DA8A93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291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 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3EC8D43B-9A89-9EDB-7A7F-D2E778C8FE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90481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9" name="Espace réservé du texte 17">
            <a:extLst>
              <a:ext uri="{FF2B5EF4-FFF2-40B4-BE49-F238E27FC236}">
                <a16:creationId xmlns:a16="http://schemas.microsoft.com/office/drawing/2014/main" id="{C2BCEB22-C14C-FAFA-77F3-E0A1B6B32D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90482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66" name="Espace réservé du texte 64">
            <a:extLst>
              <a:ext uri="{FF2B5EF4-FFF2-40B4-BE49-F238E27FC236}">
                <a16:creationId xmlns:a16="http://schemas.microsoft.com/office/drawing/2014/main" id="{F78E76A0-9775-5C03-1AED-2237CFECF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3473331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85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9049AC0-8060-8E81-CD21-F9F351B82C72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fld id="{2A1C9BE6-0C0A-46F3-AF6B-E526F4C30B47}" type="slidenum">
              <a:rPr lang="en-US" sz="1200" b="1" smtClean="0">
                <a:solidFill>
                  <a:schemeClr val="tx1">
                    <a:alpha val="65000"/>
                  </a:schemeClr>
                </a:solidFill>
              </a:rPr>
              <a:t>‹#›</a:t>
            </a:fld>
            <a:endParaRPr lang="en-US" sz="1200" b="1" dirty="0">
              <a:solidFill>
                <a:schemeClr val="tx1">
                  <a:alpha val="6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DD082-0F8B-3003-CDFF-C61218C9AF3C}"/>
              </a:ext>
            </a:extLst>
          </p:cNvPr>
          <p:cNvSpPr/>
          <p:nvPr userDrawn="1"/>
        </p:nvSpPr>
        <p:spPr>
          <a:xfrm>
            <a:off x="4049329" y="0"/>
            <a:ext cx="4071334" cy="617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A8E6460E-C001-56EE-A627-673BCDDE3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4612290" y="0"/>
            <a:ext cx="2501105" cy="1357622"/>
          </a:xfrm>
          <a:prstGeom prst="rect">
            <a:avLst/>
          </a:prstGeom>
        </p:spPr>
      </p:pic>
      <p:sp>
        <p:nvSpPr>
          <p:cNvPr id="16" name="Titre 11">
            <a:extLst>
              <a:ext uri="{FF2B5EF4-FFF2-40B4-BE49-F238E27FC236}">
                <a16:creationId xmlns:a16="http://schemas.microsoft.com/office/drawing/2014/main" id="{3197BD74-8743-DEB3-B272-BCABED1E1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431804"/>
            <a:ext cx="2903512" cy="199440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113EE68F-3689-596E-25E4-453271C7B0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2290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7">
            <a:extLst>
              <a:ext uri="{FF2B5EF4-FFF2-40B4-BE49-F238E27FC236}">
                <a16:creationId xmlns:a16="http://schemas.microsoft.com/office/drawing/2014/main" id="{1CEADEC2-30DF-2113-4DEB-5DF9DA8A93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291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3EC8D43B-9A89-9EDB-7A7F-D2E778C8FE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90481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9" name="Espace réservé du texte 17">
            <a:extLst>
              <a:ext uri="{FF2B5EF4-FFF2-40B4-BE49-F238E27FC236}">
                <a16:creationId xmlns:a16="http://schemas.microsoft.com/office/drawing/2014/main" id="{C2BCEB22-C14C-FAFA-77F3-E0A1B6B32D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90482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3" name="Espace réservé du texte 64">
            <a:extLst>
              <a:ext uri="{FF2B5EF4-FFF2-40B4-BE49-F238E27FC236}">
                <a16:creationId xmlns:a16="http://schemas.microsoft.com/office/drawing/2014/main" id="{63C53296-C062-B388-945E-822A1FA873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3473331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192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9049AC0-8060-8E81-CD21-F9F351B82C72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fld id="{2A1C9BE6-0C0A-46F3-AF6B-E526F4C30B47}" type="slidenum">
              <a:rPr lang="en-US" sz="1200" b="1" smtClean="0">
                <a:solidFill>
                  <a:schemeClr val="tx1">
                    <a:alpha val="65000"/>
                  </a:schemeClr>
                </a:solidFill>
              </a:rPr>
              <a:t>‹#›</a:t>
            </a:fld>
            <a:endParaRPr lang="en-US" sz="1200" b="1" dirty="0">
              <a:solidFill>
                <a:schemeClr val="tx1">
                  <a:alpha val="6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DD082-0F8B-3003-CDFF-C61218C9AF3C}"/>
              </a:ext>
            </a:extLst>
          </p:cNvPr>
          <p:cNvSpPr/>
          <p:nvPr userDrawn="1"/>
        </p:nvSpPr>
        <p:spPr>
          <a:xfrm>
            <a:off x="4049329" y="0"/>
            <a:ext cx="4071334" cy="6172200"/>
          </a:xfrm>
          <a:prstGeom prst="rect">
            <a:avLst/>
          </a:prstGeom>
          <a:solidFill>
            <a:srgbClr val="007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A8E6460E-C001-56EE-A627-673BCDDE3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4612290" y="0"/>
            <a:ext cx="2501105" cy="1357622"/>
          </a:xfrm>
          <a:prstGeom prst="rect">
            <a:avLst/>
          </a:prstGeom>
        </p:spPr>
      </p:pic>
      <p:sp>
        <p:nvSpPr>
          <p:cNvPr id="16" name="Titre 11">
            <a:extLst>
              <a:ext uri="{FF2B5EF4-FFF2-40B4-BE49-F238E27FC236}">
                <a16:creationId xmlns:a16="http://schemas.microsoft.com/office/drawing/2014/main" id="{3197BD74-8743-DEB3-B272-BCABED1E1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431804"/>
            <a:ext cx="2903512" cy="199440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113EE68F-3689-596E-25E4-453271C7B0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2290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7">
            <a:extLst>
              <a:ext uri="{FF2B5EF4-FFF2-40B4-BE49-F238E27FC236}">
                <a16:creationId xmlns:a16="http://schemas.microsoft.com/office/drawing/2014/main" id="{1CEADEC2-30DF-2113-4DEB-5DF9DA8A93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291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3EC8D43B-9A89-9EDB-7A7F-D2E778C8FE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90481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9" name="Espace réservé du texte 17">
            <a:extLst>
              <a:ext uri="{FF2B5EF4-FFF2-40B4-BE49-F238E27FC236}">
                <a16:creationId xmlns:a16="http://schemas.microsoft.com/office/drawing/2014/main" id="{C2BCEB22-C14C-FAFA-77F3-E0A1B6B32D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90482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3" name="Espace réservé du texte 64">
            <a:extLst>
              <a:ext uri="{FF2B5EF4-FFF2-40B4-BE49-F238E27FC236}">
                <a16:creationId xmlns:a16="http://schemas.microsoft.com/office/drawing/2014/main" id="{63C53296-C062-B388-945E-822A1FA873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3473331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21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9049AC0-8060-8E81-CD21-F9F351B82C72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fld id="{2A1C9BE6-0C0A-46F3-AF6B-E526F4C30B47}" type="slidenum">
              <a:rPr lang="en-US" sz="1200" b="1" smtClean="0">
                <a:solidFill>
                  <a:schemeClr val="tx1">
                    <a:alpha val="65000"/>
                  </a:schemeClr>
                </a:solidFill>
              </a:rPr>
              <a:t>‹#›</a:t>
            </a:fld>
            <a:endParaRPr lang="en-US" sz="1200" b="1" dirty="0">
              <a:solidFill>
                <a:schemeClr val="tx1">
                  <a:alpha val="6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DD082-0F8B-3003-CDFF-C61218C9AF3C}"/>
              </a:ext>
            </a:extLst>
          </p:cNvPr>
          <p:cNvSpPr/>
          <p:nvPr userDrawn="1"/>
        </p:nvSpPr>
        <p:spPr>
          <a:xfrm>
            <a:off x="4049329" y="0"/>
            <a:ext cx="4071334" cy="6172200"/>
          </a:xfrm>
          <a:prstGeom prst="rect">
            <a:avLst/>
          </a:prstGeom>
          <a:solidFill>
            <a:srgbClr val="FFB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A8E6460E-C001-56EE-A627-673BCDDE3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4612290" y="0"/>
            <a:ext cx="2501105" cy="1357622"/>
          </a:xfrm>
          <a:prstGeom prst="rect">
            <a:avLst/>
          </a:prstGeom>
        </p:spPr>
      </p:pic>
      <p:sp>
        <p:nvSpPr>
          <p:cNvPr id="16" name="Titre 11">
            <a:extLst>
              <a:ext uri="{FF2B5EF4-FFF2-40B4-BE49-F238E27FC236}">
                <a16:creationId xmlns:a16="http://schemas.microsoft.com/office/drawing/2014/main" id="{3197BD74-8743-DEB3-B272-BCABED1E1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431804"/>
            <a:ext cx="2903512" cy="199440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113EE68F-3689-596E-25E4-453271C7B0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2290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7">
            <a:extLst>
              <a:ext uri="{FF2B5EF4-FFF2-40B4-BE49-F238E27FC236}">
                <a16:creationId xmlns:a16="http://schemas.microsoft.com/office/drawing/2014/main" id="{1CEADEC2-30DF-2113-4DEB-5DF9DA8A93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291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3EC8D43B-9A89-9EDB-7A7F-D2E778C8FE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90481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9" name="Espace réservé du texte 17">
            <a:extLst>
              <a:ext uri="{FF2B5EF4-FFF2-40B4-BE49-F238E27FC236}">
                <a16:creationId xmlns:a16="http://schemas.microsoft.com/office/drawing/2014/main" id="{C2BCEB22-C14C-FAFA-77F3-E0A1B6B32D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90482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3" name="Espace réservé du texte 64">
            <a:extLst>
              <a:ext uri="{FF2B5EF4-FFF2-40B4-BE49-F238E27FC236}">
                <a16:creationId xmlns:a16="http://schemas.microsoft.com/office/drawing/2014/main" id="{63C53296-C062-B388-945E-822A1FA873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3473331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458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9049AC0-8060-8E81-CD21-F9F351B82C72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fld id="{2A1C9BE6-0C0A-46F3-AF6B-E526F4C30B47}" type="slidenum">
              <a:rPr lang="en-US" sz="1200" b="1" smtClean="0">
                <a:solidFill>
                  <a:schemeClr val="tx1">
                    <a:alpha val="65000"/>
                  </a:schemeClr>
                </a:solidFill>
              </a:rPr>
              <a:t>‹#›</a:t>
            </a:fld>
            <a:endParaRPr lang="en-US" sz="1200" b="1" dirty="0">
              <a:solidFill>
                <a:schemeClr val="tx1">
                  <a:alpha val="6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DD082-0F8B-3003-CDFF-C61218C9AF3C}"/>
              </a:ext>
            </a:extLst>
          </p:cNvPr>
          <p:cNvSpPr/>
          <p:nvPr userDrawn="1"/>
        </p:nvSpPr>
        <p:spPr>
          <a:xfrm>
            <a:off x="4049329" y="0"/>
            <a:ext cx="4071334" cy="6172200"/>
          </a:xfrm>
          <a:prstGeom prst="rect">
            <a:avLst/>
          </a:prstGeom>
          <a:solidFill>
            <a:srgbClr val="FF5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A8E6460E-C001-56EE-A627-673BCDDE3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4612290" y="0"/>
            <a:ext cx="2501105" cy="1357622"/>
          </a:xfrm>
          <a:prstGeom prst="rect">
            <a:avLst/>
          </a:prstGeom>
        </p:spPr>
      </p:pic>
      <p:sp>
        <p:nvSpPr>
          <p:cNvPr id="16" name="Titre 11">
            <a:extLst>
              <a:ext uri="{FF2B5EF4-FFF2-40B4-BE49-F238E27FC236}">
                <a16:creationId xmlns:a16="http://schemas.microsoft.com/office/drawing/2014/main" id="{3197BD74-8743-DEB3-B272-BCABED1E1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431804"/>
            <a:ext cx="2903512" cy="199440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113EE68F-3689-596E-25E4-453271C7B0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2290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7">
            <a:extLst>
              <a:ext uri="{FF2B5EF4-FFF2-40B4-BE49-F238E27FC236}">
                <a16:creationId xmlns:a16="http://schemas.microsoft.com/office/drawing/2014/main" id="{1CEADEC2-30DF-2113-4DEB-5DF9DA8A93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291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3EC8D43B-9A89-9EDB-7A7F-D2E778C8FE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90481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9" name="Espace réservé du texte 17">
            <a:extLst>
              <a:ext uri="{FF2B5EF4-FFF2-40B4-BE49-F238E27FC236}">
                <a16:creationId xmlns:a16="http://schemas.microsoft.com/office/drawing/2014/main" id="{C2BCEB22-C14C-FAFA-77F3-E0A1B6B32D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90482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3" name="Espace réservé du texte 64">
            <a:extLst>
              <a:ext uri="{FF2B5EF4-FFF2-40B4-BE49-F238E27FC236}">
                <a16:creationId xmlns:a16="http://schemas.microsoft.com/office/drawing/2014/main" id="{63C53296-C062-B388-945E-822A1FA873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3473331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207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9049AC0-8060-8E81-CD21-F9F351B82C72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fld id="{2A1C9BE6-0C0A-46F3-AF6B-E526F4C30B47}" type="slidenum">
              <a:rPr lang="en-US" sz="1200" b="1" smtClean="0">
                <a:solidFill>
                  <a:schemeClr val="tx1">
                    <a:alpha val="65000"/>
                  </a:schemeClr>
                </a:solidFill>
              </a:rPr>
              <a:t>‹#›</a:t>
            </a:fld>
            <a:endParaRPr lang="en-US" sz="1200" b="1" dirty="0">
              <a:solidFill>
                <a:schemeClr val="tx1">
                  <a:alpha val="6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DD082-0F8B-3003-CDFF-C61218C9AF3C}"/>
              </a:ext>
            </a:extLst>
          </p:cNvPr>
          <p:cNvSpPr/>
          <p:nvPr userDrawn="1"/>
        </p:nvSpPr>
        <p:spPr>
          <a:xfrm>
            <a:off x="4049329" y="0"/>
            <a:ext cx="4071334" cy="6172200"/>
          </a:xfrm>
          <a:prstGeom prst="rect">
            <a:avLst/>
          </a:prstGeom>
          <a:solidFill>
            <a:srgbClr val="00C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A8E6460E-C001-56EE-A627-673BCDDE3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4612290" y="0"/>
            <a:ext cx="2501105" cy="1357622"/>
          </a:xfrm>
          <a:prstGeom prst="rect">
            <a:avLst/>
          </a:prstGeom>
        </p:spPr>
      </p:pic>
      <p:sp>
        <p:nvSpPr>
          <p:cNvPr id="16" name="Titre 11">
            <a:extLst>
              <a:ext uri="{FF2B5EF4-FFF2-40B4-BE49-F238E27FC236}">
                <a16:creationId xmlns:a16="http://schemas.microsoft.com/office/drawing/2014/main" id="{3197BD74-8743-DEB3-B272-BCABED1E1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431804"/>
            <a:ext cx="2903512" cy="199440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113EE68F-3689-596E-25E4-453271C7B0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2290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7">
            <a:extLst>
              <a:ext uri="{FF2B5EF4-FFF2-40B4-BE49-F238E27FC236}">
                <a16:creationId xmlns:a16="http://schemas.microsoft.com/office/drawing/2014/main" id="{1CEADEC2-30DF-2113-4DEB-5DF9DA8A93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291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3EC8D43B-9A89-9EDB-7A7F-D2E778C8FE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90481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9" name="Espace réservé du texte 17">
            <a:extLst>
              <a:ext uri="{FF2B5EF4-FFF2-40B4-BE49-F238E27FC236}">
                <a16:creationId xmlns:a16="http://schemas.microsoft.com/office/drawing/2014/main" id="{C2BCEB22-C14C-FAFA-77F3-E0A1B6B32D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90482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3" name="Espace réservé du texte 64">
            <a:extLst>
              <a:ext uri="{FF2B5EF4-FFF2-40B4-BE49-F238E27FC236}">
                <a16:creationId xmlns:a16="http://schemas.microsoft.com/office/drawing/2014/main" id="{63C53296-C062-B388-945E-822A1FA873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3473331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825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9049AC0-8060-8E81-CD21-F9F351B82C72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fld id="{2A1C9BE6-0C0A-46F3-AF6B-E526F4C30B47}" type="slidenum">
              <a:rPr lang="en-US" sz="1200" b="1" smtClean="0">
                <a:solidFill>
                  <a:schemeClr val="tx1">
                    <a:alpha val="65000"/>
                  </a:schemeClr>
                </a:solidFill>
              </a:rPr>
              <a:t>‹#›</a:t>
            </a:fld>
            <a:endParaRPr lang="en-US" sz="1200" b="1" dirty="0">
              <a:solidFill>
                <a:schemeClr val="tx1">
                  <a:alpha val="6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DD082-0F8B-3003-CDFF-C61218C9AF3C}"/>
              </a:ext>
            </a:extLst>
          </p:cNvPr>
          <p:cNvSpPr/>
          <p:nvPr userDrawn="1"/>
        </p:nvSpPr>
        <p:spPr>
          <a:xfrm>
            <a:off x="4049329" y="0"/>
            <a:ext cx="4071334" cy="6172200"/>
          </a:xfrm>
          <a:prstGeom prst="rect">
            <a:avLst/>
          </a:prstGeom>
          <a:solidFill>
            <a:srgbClr val="77AD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A8E6460E-C001-56EE-A627-673BCDDE3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4612290" y="0"/>
            <a:ext cx="2501105" cy="1357622"/>
          </a:xfrm>
          <a:prstGeom prst="rect">
            <a:avLst/>
          </a:prstGeom>
        </p:spPr>
      </p:pic>
      <p:sp>
        <p:nvSpPr>
          <p:cNvPr id="16" name="Titre 11">
            <a:extLst>
              <a:ext uri="{FF2B5EF4-FFF2-40B4-BE49-F238E27FC236}">
                <a16:creationId xmlns:a16="http://schemas.microsoft.com/office/drawing/2014/main" id="{3197BD74-8743-DEB3-B272-BCABED1E1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431804"/>
            <a:ext cx="2903512" cy="199440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113EE68F-3689-596E-25E4-453271C7B0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2290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7">
            <a:extLst>
              <a:ext uri="{FF2B5EF4-FFF2-40B4-BE49-F238E27FC236}">
                <a16:creationId xmlns:a16="http://schemas.microsoft.com/office/drawing/2014/main" id="{1CEADEC2-30DF-2113-4DEB-5DF9DA8A93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291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3EC8D43B-9A89-9EDB-7A7F-D2E778C8FE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90481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9" name="Espace réservé du texte 17">
            <a:extLst>
              <a:ext uri="{FF2B5EF4-FFF2-40B4-BE49-F238E27FC236}">
                <a16:creationId xmlns:a16="http://schemas.microsoft.com/office/drawing/2014/main" id="{C2BCEB22-C14C-FAFA-77F3-E0A1B6B32D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90482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3" name="Espace réservé du texte 64">
            <a:extLst>
              <a:ext uri="{FF2B5EF4-FFF2-40B4-BE49-F238E27FC236}">
                <a16:creationId xmlns:a16="http://schemas.microsoft.com/office/drawing/2014/main" id="{63C53296-C062-B388-945E-822A1FA873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3473331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572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9049AC0-8060-8E81-CD21-F9F351B82C72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fld id="{2A1C9BE6-0C0A-46F3-AF6B-E526F4C30B47}" type="slidenum">
              <a:rPr lang="en-US" sz="1200" b="1" smtClean="0">
                <a:solidFill>
                  <a:schemeClr val="tx1">
                    <a:alpha val="65000"/>
                  </a:schemeClr>
                </a:solidFill>
              </a:rPr>
              <a:t>‹#›</a:t>
            </a:fld>
            <a:endParaRPr lang="en-US" sz="1200" b="1" dirty="0">
              <a:solidFill>
                <a:schemeClr val="tx1">
                  <a:alpha val="6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DD082-0F8B-3003-CDFF-C61218C9AF3C}"/>
              </a:ext>
            </a:extLst>
          </p:cNvPr>
          <p:cNvSpPr/>
          <p:nvPr userDrawn="1"/>
        </p:nvSpPr>
        <p:spPr>
          <a:xfrm>
            <a:off x="4049329" y="0"/>
            <a:ext cx="4071334" cy="6172200"/>
          </a:xfrm>
          <a:prstGeom prst="rect">
            <a:avLst/>
          </a:prstGeom>
          <a:solidFill>
            <a:srgbClr val="A26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A8E6460E-C001-56EE-A627-673BCDDE3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4612290" y="0"/>
            <a:ext cx="2501105" cy="1357622"/>
          </a:xfrm>
          <a:prstGeom prst="rect">
            <a:avLst/>
          </a:prstGeom>
        </p:spPr>
      </p:pic>
      <p:sp>
        <p:nvSpPr>
          <p:cNvPr id="16" name="Titre 11">
            <a:extLst>
              <a:ext uri="{FF2B5EF4-FFF2-40B4-BE49-F238E27FC236}">
                <a16:creationId xmlns:a16="http://schemas.microsoft.com/office/drawing/2014/main" id="{3197BD74-8743-DEB3-B272-BCABED1E1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431804"/>
            <a:ext cx="2903512" cy="199440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113EE68F-3689-596E-25E4-453271C7B0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2290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7">
            <a:extLst>
              <a:ext uri="{FF2B5EF4-FFF2-40B4-BE49-F238E27FC236}">
                <a16:creationId xmlns:a16="http://schemas.microsoft.com/office/drawing/2014/main" id="{1CEADEC2-30DF-2113-4DEB-5DF9DA8A93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291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3EC8D43B-9A89-9EDB-7A7F-D2E778C8FE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90481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9" name="Espace réservé du texte 17">
            <a:extLst>
              <a:ext uri="{FF2B5EF4-FFF2-40B4-BE49-F238E27FC236}">
                <a16:creationId xmlns:a16="http://schemas.microsoft.com/office/drawing/2014/main" id="{C2BCEB22-C14C-FAFA-77F3-E0A1B6B32D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90482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3" name="Espace réservé du texte 64">
            <a:extLst>
              <a:ext uri="{FF2B5EF4-FFF2-40B4-BE49-F238E27FC236}">
                <a16:creationId xmlns:a16="http://schemas.microsoft.com/office/drawing/2014/main" id="{63C53296-C062-B388-945E-822A1FA873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3473331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748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9049AC0-8060-8E81-CD21-F9F351B82C72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fld id="{2A1C9BE6-0C0A-46F3-AF6B-E526F4C30B47}" type="slidenum">
              <a:rPr lang="en-US" sz="1200" b="1" smtClean="0">
                <a:solidFill>
                  <a:schemeClr val="tx1">
                    <a:alpha val="65000"/>
                  </a:schemeClr>
                </a:solidFill>
              </a:rPr>
              <a:t>‹#›</a:t>
            </a:fld>
            <a:endParaRPr lang="en-US" sz="1200" b="1" dirty="0">
              <a:solidFill>
                <a:schemeClr val="tx1">
                  <a:alpha val="6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DD082-0F8B-3003-CDFF-C61218C9AF3C}"/>
              </a:ext>
            </a:extLst>
          </p:cNvPr>
          <p:cNvSpPr/>
          <p:nvPr userDrawn="1"/>
        </p:nvSpPr>
        <p:spPr>
          <a:xfrm>
            <a:off x="4049329" y="0"/>
            <a:ext cx="4071334" cy="6172200"/>
          </a:xfrm>
          <a:prstGeom prst="rect">
            <a:avLst/>
          </a:prstGeom>
          <a:solidFill>
            <a:srgbClr val="ED4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A8E6460E-C001-56EE-A627-673BCDDE3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4612290" y="0"/>
            <a:ext cx="2501105" cy="1357622"/>
          </a:xfrm>
          <a:prstGeom prst="rect">
            <a:avLst/>
          </a:prstGeom>
        </p:spPr>
      </p:pic>
      <p:sp>
        <p:nvSpPr>
          <p:cNvPr id="16" name="Titre 11">
            <a:extLst>
              <a:ext uri="{FF2B5EF4-FFF2-40B4-BE49-F238E27FC236}">
                <a16:creationId xmlns:a16="http://schemas.microsoft.com/office/drawing/2014/main" id="{3197BD74-8743-DEB3-B272-BCABED1E1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431804"/>
            <a:ext cx="2903512" cy="199440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113EE68F-3689-596E-25E4-453271C7B0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2290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7">
            <a:extLst>
              <a:ext uri="{FF2B5EF4-FFF2-40B4-BE49-F238E27FC236}">
                <a16:creationId xmlns:a16="http://schemas.microsoft.com/office/drawing/2014/main" id="{1CEADEC2-30DF-2113-4DEB-5DF9DA8A93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291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3EC8D43B-9A89-9EDB-7A7F-D2E778C8FE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90481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9" name="Espace réservé du texte 17">
            <a:extLst>
              <a:ext uri="{FF2B5EF4-FFF2-40B4-BE49-F238E27FC236}">
                <a16:creationId xmlns:a16="http://schemas.microsoft.com/office/drawing/2014/main" id="{C2BCEB22-C14C-FAFA-77F3-E0A1B6B32D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90482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3" name="Espace réservé du texte 64">
            <a:extLst>
              <a:ext uri="{FF2B5EF4-FFF2-40B4-BE49-F238E27FC236}">
                <a16:creationId xmlns:a16="http://schemas.microsoft.com/office/drawing/2014/main" id="{63C53296-C062-B388-945E-822A1FA873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3473331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127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9049AC0-8060-8E81-CD21-F9F351B82C72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fld id="{2A1C9BE6-0C0A-46F3-AF6B-E526F4C30B47}" type="slidenum">
              <a:rPr lang="en-US" sz="1200" b="1" smtClean="0">
                <a:solidFill>
                  <a:schemeClr val="tx1">
                    <a:alpha val="65000"/>
                  </a:schemeClr>
                </a:solidFill>
              </a:rPr>
              <a:t>‹#›</a:t>
            </a:fld>
            <a:endParaRPr lang="en-US" sz="1200" b="1" dirty="0">
              <a:solidFill>
                <a:schemeClr val="tx1">
                  <a:alpha val="6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DD082-0F8B-3003-CDFF-C61218C9AF3C}"/>
              </a:ext>
            </a:extLst>
          </p:cNvPr>
          <p:cNvSpPr/>
          <p:nvPr userDrawn="1"/>
        </p:nvSpPr>
        <p:spPr>
          <a:xfrm>
            <a:off x="4049329" y="0"/>
            <a:ext cx="4071334" cy="6172200"/>
          </a:xfrm>
          <a:prstGeom prst="rect">
            <a:avLst/>
          </a:prstGeom>
          <a:solidFill>
            <a:srgbClr val="F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A8E6460E-C001-56EE-A627-673BCDDE3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4612290" y="0"/>
            <a:ext cx="2501105" cy="1357622"/>
          </a:xfrm>
          <a:prstGeom prst="rect">
            <a:avLst/>
          </a:prstGeom>
        </p:spPr>
      </p:pic>
      <p:sp>
        <p:nvSpPr>
          <p:cNvPr id="16" name="Titre 11">
            <a:extLst>
              <a:ext uri="{FF2B5EF4-FFF2-40B4-BE49-F238E27FC236}">
                <a16:creationId xmlns:a16="http://schemas.microsoft.com/office/drawing/2014/main" id="{3197BD74-8743-DEB3-B272-BCABED1E1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431804"/>
            <a:ext cx="2903512" cy="199440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113EE68F-3689-596E-25E4-453271C7B0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2290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7">
            <a:extLst>
              <a:ext uri="{FF2B5EF4-FFF2-40B4-BE49-F238E27FC236}">
                <a16:creationId xmlns:a16="http://schemas.microsoft.com/office/drawing/2014/main" id="{1CEADEC2-30DF-2113-4DEB-5DF9DA8A93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291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3EC8D43B-9A89-9EDB-7A7F-D2E778C8FE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90481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9" name="Espace réservé du texte 17">
            <a:extLst>
              <a:ext uri="{FF2B5EF4-FFF2-40B4-BE49-F238E27FC236}">
                <a16:creationId xmlns:a16="http://schemas.microsoft.com/office/drawing/2014/main" id="{C2BCEB22-C14C-FAFA-77F3-E0A1B6B32D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90482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3" name="Espace réservé du texte 64">
            <a:extLst>
              <a:ext uri="{FF2B5EF4-FFF2-40B4-BE49-F238E27FC236}">
                <a16:creationId xmlns:a16="http://schemas.microsoft.com/office/drawing/2014/main" id="{63C53296-C062-B388-945E-822A1FA873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3473331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957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B0E68BE3-EEDB-10D0-54E9-9B4270A8E8E3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Graphique 27">
            <a:extLst>
              <a:ext uri="{FF2B5EF4-FFF2-40B4-BE49-F238E27FC236}">
                <a16:creationId xmlns:a16="http://schemas.microsoft.com/office/drawing/2014/main" id="{56355C86-DF7D-73B5-014C-E5A9196D65E0}"/>
              </a:ext>
            </a:extLst>
          </p:cNvPr>
          <p:cNvSpPr/>
          <p:nvPr userDrawn="1"/>
        </p:nvSpPr>
        <p:spPr>
          <a:xfrm rot="21216782" flipH="1">
            <a:off x="6725794" y="156247"/>
            <a:ext cx="2900341" cy="1128986"/>
          </a:xfrm>
          <a:custGeom>
            <a:avLst/>
            <a:gdLst>
              <a:gd name="connsiteX0" fmla="*/ 0 w 3491293"/>
              <a:gd name="connsiteY0" fmla="*/ 0 h 1548341"/>
              <a:gd name="connsiteX1" fmla="*/ 605314 w 3491293"/>
              <a:gd name="connsiteY1" fmla="*/ 607267 h 1548341"/>
              <a:gd name="connsiteX2" fmla="*/ 3100769 w 3491293"/>
              <a:gd name="connsiteY2" fmla="*/ 1103234 h 1548341"/>
              <a:gd name="connsiteX3" fmla="*/ 3491294 w 3491293"/>
              <a:gd name="connsiteY3" fmla="*/ 1495711 h 1548341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3122001"/>
              <a:gd name="connsiteY0" fmla="*/ 0 h 1438723"/>
              <a:gd name="connsiteX1" fmla="*/ 236021 w 3122001"/>
              <a:gd name="connsiteY1" fmla="*/ 497649 h 1438723"/>
              <a:gd name="connsiteX2" fmla="*/ 2731476 w 3122001"/>
              <a:gd name="connsiteY2" fmla="*/ 993616 h 1438723"/>
              <a:gd name="connsiteX3" fmla="*/ 3122001 w 3122001"/>
              <a:gd name="connsiteY3" fmla="*/ 1386093 h 1438723"/>
              <a:gd name="connsiteX0" fmla="*/ 0 w 2934785"/>
              <a:gd name="connsiteY0" fmla="*/ 0 h 1457282"/>
              <a:gd name="connsiteX1" fmla="*/ 48805 w 2934785"/>
              <a:gd name="connsiteY1" fmla="*/ 516208 h 1457282"/>
              <a:gd name="connsiteX2" fmla="*/ 2544260 w 2934785"/>
              <a:gd name="connsiteY2" fmla="*/ 1012175 h 1457282"/>
              <a:gd name="connsiteX3" fmla="*/ 2934785 w 2934785"/>
              <a:gd name="connsiteY3" fmla="*/ 1404652 h 1457282"/>
              <a:gd name="connsiteX0" fmla="*/ 0 w 2915323"/>
              <a:gd name="connsiteY0" fmla="*/ 0 h 1454668"/>
              <a:gd name="connsiteX1" fmla="*/ 29343 w 2915323"/>
              <a:gd name="connsiteY1" fmla="*/ 513594 h 1454668"/>
              <a:gd name="connsiteX2" fmla="*/ 2524798 w 2915323"/>
              <a:gd name="connsiteY2" fmla="*/ 1009561 h 1454668"/>
              <a:gd name="connsiteX3" fmla="*/ 2915323 w 2915323"/>
              <a:gd name="connsiteY3" fmla="*/ 1402038 h 14546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540"/>
              <a:gd name="connsiteY0" fmla="*/ 0 h 1470968"/>
              <a:gd name="connsiteX1" fmla="*/ 33560 w 2919540"/>
              <a:gd name="connsiteY1" fmla="*/ 529894 h 1470968"/>
              <a:gd name="connsiteX2" fmla="*/ 2529015 w 2919540"/>
              <a:gd name="connsiteY2" fmla="*/ 1025861 h 1470968"/>
              <a:gd name="connsiteX3" fmla="*/ 2919540 w 2919540"/>
              <a:gd name="connsiteY3" fmla="*/ 1418338 h 1470968"/>
              <a:gd name="connsiteX0" fmla="*/ 0 w 2919257"/>
              <a:gd name="connsiteY0" fmla="*/ 0 h 1447038"/>
              <a:gd name="connsiteX1" fmla="*/ 33277 w 2919257"/>
              <a:gd name="connsiteY1" fmla="*/ 505964 h 1447038"/>
              <a:gd name="connsiteX2" fmla="*/ 2528732 w 2919257"/>
              <a:gd name="connsiteY2" fmla="*/ 1001931 h 1447038"/>
              <a:gd name="connsiteX3" fmla="*/ 2919257 w 2919257"/>
              <a:gd name="connsiteY3" fmla="*/ 1394408 h 1447038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918479"/>
              <a:gd name="connsiteY0" fmla="*/ 0 h 1461502"/>
              <a:gd name="connsiteX1" fmla="*/ 32499 w 2918479"/>
              <a:gd name="connsiteY1" fmla="*/ 520428 h 1461502"/>
              <a:gd name="connsiteX2" fmla="*/ 2527954 w 2918479"/>
              <a:gd name="connsiteY2" fmla="*/ 1016395 h 1461502"/>
              <a:gd name="connsiteX3" fmla="*/ 2918479 w 2918479"/>
              <a:gd name="connsiteY3" fmla="*/ 1408872 h 1461502"/>
              <a:gd name="connsiteX0" fmla="*/ 0 w 2892979"/>
              <a:gd name="connsiteY0" fmla="*/ 0 h 1148068"/>
              <a:gd name="connsiteX1" fmla="*/ 6999 w 2892979"/>
              <a:gd name="connsiteY1" fmla="*/ 206994 h 1148068"/>
              <a:gd name="connsiteX2" fmla="*/ 2502454 w 2892979"/>
              <a:gd name="connsiteY2" fmla="*/ 702961 h 1148068"/>
              <a:gd name="connsiteX3" fmla="*/ 2892979 w 2892979"/>
              <a:gd name="connsiteY3" fmla="*/ 1095438 h 1148068"/>
              <a:gd name="connsiteX0" fmla="*/ 0 w 3118588"/>
              <a:gd name="connsiteY0" fmla="*/ 0 h 1130002"/>
              <a:gd name="connsiteX1" fmla="*/ 232608 w 3118588"/>
              <a:gd name="connsiteY1" fmla="*/ 188928 h 1130002"/>
              <a:gd name="connsiteX2" fmla="*/ 2728063 w 3118588"/>
              <a:gd name="connsiteY2" fmla="*/ 684895 h 1130002"/>
              <a:gd name="connsiteX3" fmla="*/ 3118588 w 3118588"/>
              <a:gd name="connsiteY3" fmla="*/ 1077372 h 1130002"/>
              <a:gd name="connsiteX0" fmla="*/ 53925 w 2888395"/>
              <a:gd name="connsiteY0" fmla="*/ 85464 h 1074749"/>
              <a:gd name="connsiteX1" fmla="*/ 2415 w 2888395"/>
              <a:gd name="connsiteY1" fmla="*/ 133675 h 1074749"/>
              <a:gd name="connsiteX2" fmla="*/ 2497870 w 2888395"/>
              <a:gd name="connsiteY2" fmla="*/ 629642 h 1074749"/>
              <a:gd name="connsiteX3" fmla="*/ 2888395 w 2888395"/>
              <a:gd name="connsiteY3" fmla="*/ 1022119 h 1074749"/>
              <a:gd name="connsiteX0" fmla="*/ 479 w 2892097"/>
              <a:gd name="connsiteY0" fmla="*/ 9003 h 1102113"/>
              <a:gd name="connsiteX1" fmla="*/ 6117 w 2892097"/>
              <a:gd name="connsiteY1" fmla="*/ 161039 h 1102113"/>
              <a:gd name="connsiteX2" fmla="*/ 2501572 w 2892097"/>
              <a:gd name="connsiteY2" fmla="*/ 657006 h 1102113"/>
              <a:gd name="connsiteX3" fmla="*/ 2892097 w 2892097"/>
              <a:gd name="connsiteY3" fmla="*/ 1049483 h 1102113"/>
              <a:gd name="connsiteX0" fmla="*/ 0 w 2891618"/>
              <a:gd name="connsiteY0" fmla="*/ 0 h 1218855"/>
              <a:gd name="connsiteX1" fmla="*/ 24198 w 2891618"/>
              <a:gd name="connsiteY1" fmla="*/ 339252 h 1218855"/>
              <a:gd name="connsiteX2" fmla="*/ 2501093 w 2891618"/>
              <a:gd name="connsiteY2" fmla="*/ 648003 h 1218855"/>
              <a:gd name="connsiteX3" fmla="*/ 2891618 w 2891618"/>
              <a:gd name="connsiteY3" fmla="*/ 1040480 h 1218855"/>
              <a:gd name="connsiteX0" fmla="*/ 0 w 2891618"/>
              <a:gd name="connsiteY0" fmla="*/ 0 h 1076778"/>
              <a:gd name="connsiteX1" fmla="*/ 24198 w 2891618"/>
              <a:gd name="connsiteY1" fmla="*/ 339252 h 1076778"/>
              <a:gd name="connsiteX2" fmla="*/ 2501093 w 2891618"/>
              <a:gd name="connsiteY2" fmla="*/ 648003 h 1076778"/>
              <a:gd name="connsiteX3" fmla="*/ 2891618 w 2891618"/>
              <a:gd name="connsiteY3" fmla="*/ 1040480 h 1076778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94814"/>
              <a:gd name="connsiteY0" fmla="*/ 0 h 1126739"/>
              <a:gd name="connsiteX1" fmla="*/ 27394 w 2894814"/>
              <a:gd name="connsiteY1" fmla="*/ 389213 h 1126739"/>
              <a:gd name="connsiteX2" fmla="*/ 2504289 w 2894814"/>
              <a:gd name="connsiteY2" fmla="*/ 697964 h 1126739"/>
              <a:gd name="connsiteX3" fmla="*/ 2894814 w 2894814"/>
              <a:gd name="connsiteY3" fmla="*/ 1090441 h 1126739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7714"/>
              <a:gd name="connsiteY0" fmla="*/ 0 h 1127534"/>
              <a:gd name="connsiteX1" fmla="*/ 20294 w 2887714"/>
              <a:gd name="connsiteY1" fmla="*/ 390008 h 1127534"/>
              <a:gd name="connsiteX2" fmla="*/ 2497189 w 2887714"/>
              <a:gd name="connsiteY2" fmla="*/ 698759 h 1127534"/>
              <a:gd name="connsiteX3" fmla="*/ 2887714 w 2887714"/>
              <a:gd name="connsiteY3" fmla="*/ 1091236 h 1127534"/>
              <a:gd name="connsiteX0" fmla="*/ 0 w 2884306"/>
              <a:gd name="connsiteY0" fmla="*/ 0 h 1139896"/>
              <a:gd name="connsiteX1" fmla="*/ 16886 w 2884306"/>
              <a:gd name="connsiteY1" fmla="*/ 402370 h 1139896"/>
              <a:gd name="connsiteX2" fmla="*/ 2493781 w 2884306"/>
              <a:gd name="connsiteY2" fmla="*/ 711121 h 1139896"/>
              <a:gd name="connsiteX3" fmla="*/ 2884306 w 2884306"/>
              <a:gd name="connsiteY3" fmla="*/ 1103598 h 1139896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886142"/>
              <a:gd name="connsiteY0" fmla="*/ 0 h 1134899"/>
              <a:gd name="connsiteX1" fmla="*/ 18722 w 2886142"/>
              <a:gd name="connsiteY1" fmla="*/ 397373 h 1134899"/>
              <a:gd name="connsiteX2" fmla="*/ 2495617 w 2886142"/>
              <a:gd name="connsiteY2" fmla="*/ 706124 h 1134899"/>
              <a:gd name="connsiteX3" fmla="*/ 2886142 w 2886142"/>
              <a:gd name="connsiteY3" fmla="*/ 1098601 h 1134899"/>
              <a:gd name="connsiteX0" fmla="*/ 0 w 2905074"/>
              <a:gd name="connsiteY0" fmla="*/ 0 h 1132780"/>
              <a:gd name="connsiteX1" fmla="*/ 37654 w 2905074"/>
              <a:gd name="connsiteY1" fmla="*/ 395254 h 1132780"/>
              <a:gd name="connsiteX2" fmla="*/ 2514549 w 2905074"/>
              <a:gd name="connsiteY2" fmla="*/ 704005 h 1132780"/>
              <a:gd name="connsiteX3" fmla="*/ 2905074 w 2905074"/>
              <a:gd name="connsiteY3" fmla="*/ 1096482 h 1132780"/>
              <a:gd name="connsiteX0" fmla="*/ 0 w 2888509"/>
              <a:gd name="connsiteY0" fmla="*/ 0 h 1134634"/>
              <a:gd name="connsiteX1" fmla="*/ 21089 w 2888509"/>
              <a:gd name="connsiteY1" fmla="*/ 397108 h 1134634"/>
              <a:gd name="connsiteX2" fmla="*/ 2497984 w 2888509"/>
              <a:gd name="connsiteY2" fmla="*/ 705859 h 1134634"/>
              <a:gd name="connsiteX3" fmla="*/ 2888509 w 2888509"/>
              <a:gd name="connsiteY3" fmla="*/ 1098336 h 1134634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33310"/>
              <a:gd name="connsiteX1" fmla="*/ 32921 w 2900341"/>
              <a:gd name="connsiteY1" fmla="*/ 395784 h 1133310"/>
              <a:gd name="connsiteX2" fmla="*/ 2509816 w 2900341"/>
              <a:gd name="connsiteY2" fmla="*/ 704535 h 1133310"/>
              <a:gd name="connsiteX3" fmla="*/ 2900341 w 2900341"/>
              <a:gd name="connsiteY3" fmla="*/ 1097012 h 1133310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  <a:gd name="connsiteX0" fmla="*/ 0 w 2900341"/>
              <a:gd name="connsiteY0" fmla="*/ 0 h 1128986"/>
              <a:gd name="connsiteX1" fmla="*/ 32921 w 2900341"/>
              <a:gd name="connsiteY1" fmla="*/ 395784 h 1128986"/>
              <a:gd name="connsiteX2" fmla="*/ 2509816 w 2900341"/>
              <a:gd name="connsiteY2" fmla="*/ 704535 h 1128986"/>
              <a:gd name="connsiteX3" fmla="*/ 2900341 w 2900341"/>
              <a:gd name="connsiteY3" fmla="*/ 1097012 h 11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0341" h="1128986">
                <a:moveTo>
                  <a:pt x="0" y="0"/>
                </a:moveTo>
                <a:cubicBezTo>
                  <a:pt x="33657" y="400218"/>
                  <a:pt x="2985" y="56523"/>
                  <a:pt x="32921" y="395784"/>
                </a:cubicBezTo>
                <a:cubicBezTo>
                  <a:pt x="260146" y="1882878"/>
                  <a:pt x="1951365" y="636193"/>
                  <a:pt x="2509816" y="704535"/>
                </a:cubicBezTo>
                <a:cubicBezTo>
                  <a:pt x="2724604" y="731871"/>
                  <a:pt x="2874957" y="864650"/>
                  <a:pt x="2900341" y="1097012"/>
                </a:cubicBezTo>
              </a:path>
            </a:pathLst>
          </a:custGeom>
          <a:noFill/>
          <a:ln w="156198" cap="flat">
            <a:solidFill>
              <a:srgbClr val="009EAA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Espace réservé du texte 17">
            <a:extLst>
              <a:ext uri="{FF2B5EF4-FFF2-40B4-BE49-F238E27FC236}">
                <a16:creationId xmlns:a16="http://schemas.microsoft.com/office/drawing/2014/main" id="{747100F0-E6CB-04CC-1020-368F5B4B47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99" y="1627597"/>
            <a:ext cx="4944001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6" name="Espace réservé du texte 21">
            <a:extLst>
              <a:ext uri="{FF2B5EF4-FFF2-40B4-BE49-F238E27FC236}">
                <a16:creationId xmlns:a16="http://schemas.microsoft.com/office/drawing/2014/main" id="{DF69049C-749B-25ED-C548-166DE232C1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999" y="2319977"/>
            <a:ext cx="11040001" cy="3484626"/>
          </a:xfrm>
        </p:spPr>
        <p:txBody>
          <a:bodyPr/>
          <a:lstStyle>
            <a:lvl1pPr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7" name="Titre 12">
            <a:extLst>
              <a:ext uri="{FF2B5EF4-FFF2-40B4-BE49-F238E27FC236}">
                <a16:creationId xmlns:a16="http://schemas.microsoft.com/office/drawing/2014/main" id="{50496AC0-943B-6851-034D-B9DDE6908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546471"/>
            <a:ext cx="4932625" cy="720354"/>
          </a:xfrm>
        </p:spPr>
        <p:txBody>
          <a:bodyPr/>
          <a:lstStyle>
            <a:lvl1pPr>
              <a:tabLst>
                <a:tab pos="4303713" algn="l"/>
              </a:tabLs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Condiciones</a:t>
            </a:r>
            <a:r>
              <a:rPr lang="en-US" dirty="0"/>
              <a:t> de </a:t>
            </a:r>
            <a:r>
              <a:rPr lang="en-US" dirty="0" err="1"/>
              <a:t>facturación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08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9049AC0-8060-8E81-CD21-F9F351B82C72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fld id="{2A1C9BE6-0C0A-46F3-AF6B-E526F4C30B47}" type="slidenum">
              <a:rPr lang="en-US" sz="1200" b="1" smtClean="0">
                <a:solidFill>
                  <a:schemeClr val="tx1">
                    <a:alpha val="65000"/>
                  </a:schemeClr>
                </a:solidFill>
              </a:rPr>
              <a:t>‹#›</a:t>
            </a:fld>
            <a:endParaRPr lang="en-US" sz="1200" b="1" dirty="0">
              <a:solidFill>
                <a:schemeClr val="tx1">
                  <a:alpha val="6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DD082-0F8B-3003-CDFF-C61218C9AF3C}"/>
              </a:ext>
            </a:extLst>
          </p:cNvPr>
          <p:cNvSpPr/>
          <p:nvPr userDrawn="1"/>
        </p:nvSpPr>
        <p:spPr>
          <a:xfrm>
            <a:off x="4049329" y="0"/>
            <a:ext cx="4071334" cy="6172200"/>
          </a:xfrm>
          <a:prstGeom prst="rect">
            <a:avLst/>
          </a:prstGeom>
          <a:solidFill>
            <a:srgbClr val="C16F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A8E6460E-C001-56EE-A627-673BCDDE3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4612290" y="0"/>
            <a:ext cx="2501105" cy="1357622"/>
          </a:xfrm>
          <a:prstGeom prst="rect">
            <a:avLst/>
          </a:prstGeom>
        </p:spPr>
      </p:pic>
      <p:sp>
        <p:nvSpPr>
          <p:cNvPr id="16" name="Titre 11">
            <a:extLst>
              <a:ext uri="{FF2B5EF4-FFF2-40B4-BE49-F238E27FC236}">
                <a16:creationId xmlns:a16="http://schemas.microsoft.com/office/drawing/2014/main" id="{3197BD74-8743-DEB3-B272-BCABED1E1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431804"/>
            <a:ext cx="2903512" cy="199440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113EE68F-3689-596E-25E4-453271C7B0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2290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7">
            <a:extLst>
              <a:ext uri="{FF2B5EF4-FFF2-40B4-BE49-F238E27FC236}">
                <a16:creationId xmlns:a16="http://schemas.microsoft.com/office/drawing/2014/main" id="{1CEADEC2-30DF-2113-4DEB-5DF9DA8A93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291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3EC8D43B-9A89-9EDB-7A7F-D2E778C8FE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90481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9" name="Espace réservé du texte 17">
            <a:extLst>
              <a:ext uri="{FF2B5EF4-FFF2-40B4-BE49-F238E27FC236}">
                <a16:creationId xmlns:a16="http://schemas.microsoft.com/office/drawing/2014/main" id="{C2BCEB22-C14C-FAFA-77F3-E0A1B6B32D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90482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3" name="Espace réservé du texte 64">
            <a:extLst>
              <a:ext uri="{FF2B5EF4-FFF2-40B4-BE49-F238E27FC236}">
                <a16:creationId xmlns:a16="http://schemas.microsoft.com/office/drawing/2014/main" id="{63C53296-C062-B388-945E-822A1FA873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3473331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614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9049AC0-8060-8E81-CD21-F9F351B82C72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fld id="{2A1C9BE6-0C0A-46F3-AF6B-E526F4C30B47}" type="slidenum">
              <a:rPr lang="en-US" sz="1200" b="1" smtClean="0">
                <a:solidFill>
                  <a:schemeClr val="tx1">
                    <a:alpha val="65000"/>
                  </a:schemeClr>
                </a:solidFill>
              </a:rPr>
              <a:t>‹#›</a:t>
            </a:fld>
            <a:endParaRPr lang="en-US" sz="1200" b="1" dirty="0">
              <a:solidFill>
                <a:schemeClr val="tx1">
                  <a:alpha val="6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DD082-0F8B-3003-CDFF-C61218C9AF3C}"/>
              </a:ext>
            </a:extLst>
          </p:cNvPr>
          <p:cNvSpPr/>
          <p:nvPr userDrawn="1"/>
        </p:nvSpPr>
        <p:spPr>
          <a:xfrm>
            <a:off x="4049329" y="0"/>
            <a:ext cx="4071334" cy="6172200"/>
          </a:xfrm>
          <a:prstGeom prst="rect">
            <a:avLst/>
          </a:prstGeom>
          <a:solidFill>
            <a:srgbClr val="9998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A8E6460E-C001-56EE-A627-673BCDDE3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4612290" y="0"/>
            <a:ext cx="2501105" cy="1357622"/>
          </a:xfrm>
          <a:prstGeom prst="rect">
            <a:avLst/>
          </a:prstGeom>
        </p:spPr>
      </p:pic>
      <p:sp>
        <p:nvSpPr>
          <p:cNvPr id="16" name="Titre 11">
            <a:extLst>
              <a:ext uri="{FF2B5EF4-FFF2-40B4-BE49-F238E27FC236}">
                <a16:creationId xmlns:a16="http://schemas.microsoft.com/office/drawing/2014/main" id="{3197BD74-8743-DEB3-B272-BCABED1E1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99" y="2431804"/>
            <a:ext cx="2903512" cy="199440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113EE68F-3689-596E-25E4-453271C7B0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2290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4" name="Espace réservé du texte 17">
            <a:extLst>
              <a:ext uri="{FF2B5EF4-FFF2-40B4-BE49-F238E27FC236}">
                <a16:creationId xmlns:a16="http://schemas.microsoft.com/office/drawing/2014/main" id="{1CEADEC2-30DF-2113-4DEB-5DF9DA8A93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291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3EC8D43B-9A89-9EDB-7A7F-D2E778C8FE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90481" y="2401227"/>
            <a:ext cx="2932374" cy="2925481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  <p:sp>
        <p:nvSpPr>
          <p:cNvPr id="29" name="Espace réservé du texte 17">
            <a:extLst>
              <a:ext uri="{FF2B5EF4-FFF2-40B4-BE49-F238E27FC236}">
                <a16:creationId xmlns:a16="http://schemas.microsoft.com/office/drawing/2014/main" id="{C2BCEB22-C14C-FAFA-77F3-E0A1B6B32D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90482" y="1619021"/>
            <a:ext cx="2932374" cy="543425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3" name="Espace réservé du texte 64">
            <a:extLst>
              <a:ext uri="{FF2B5EF4-FFF2-40B4-BE49-F238E27FC236}">
                <a16:creationId xmlns:a16="http://schemas.microsoft.com/office/drawing/2014/main" id="{63C53296-C062-B388-945E-822A1FA873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3473331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13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">
    <p:bg>
      <p:bgPr>
        <a:solidFill>
          <a:srgbClr val="A1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984302-16B3-BC00-AE79-4E7F72DD41F2}"/>
              </a:ext>
            </a:extLst>
          </p:cNvPr>
          <p:cNvSpPr/>
          <p:nvPr userDrawn="1"/>
        </p:nvSpPr>
        <p:spPr>
          <a:xfrm>
            <a:off x="6095999" y="584200"/>
            <a:ext cx="6095999" cy="568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0AC299-544C-5655-CD50-FD10F86E868F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B810C576-B8CC-BC52-E70B-B30FCFFE8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2276473" y="-1"/>
            <a:ext cx="3349626" cy="1818207"/>
          </a:xfrm>
          <a:prstGeom prst="rect">
            <a:avLst/>
          </a:prstGeom>
        </p:spPr>
      </p:pic>
      <p:sp>
        <p:nvSpPr>
          <p:cNvPr id="13" name="Titre 10">
            <a:extLst>
              <a:ext uri="{FF2B5EF4-FFF2-40B4-BE49-F238E27FC236}">
                <a16:creationId xmlns:a16="http://schemas.microsoft.com/office/drawing/2014/main" id="{58C2D2CB-FE80-2A63-8F85-A3A955390D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1732" y="2181600"/>
            <a:ext cx="3935768" cy="2494800"/>
          </a:xfrm>
        </p:spPr>
        <p:txBody>
          <a:bodyPr anchor="t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proprocionar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0" name="Espace réservé du texte 64">
            <a:extLst>
              <a:ext uri="{FF2B5EF4-FFF2-40B4-BE49-F238E27FC236}">
                <a16:creationId xmlns:a16="http://schemas.microsoft.com/office/drawing/2014/main" id="{F5115767-B6B4-EE6E-8359-DA81EEFA5A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44415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3" name="Espace réservé du texte 17">
            <a:extLst>
              <a:ext uri="{FF2B5EF4-FFF2-40B4-BE49-F238E27FC236}">
                <a16:creationId xmlns:a16="http://schemas.microsoft.com/office/drawing/2014/main" id="{1E49A56C-4F16-412E-7647-EFA63655EE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19900" y="1307800"/>
            <a:ext cx="4648198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4" name="Espace réservé du texte 21">
            <a:extLst>
              <a:ext uri="{FF2B5EF4-FFF2-40B4-BE49-F238E27FC236}">
                <a16:creationId xmlns:a16="http://schemas.microsoft.com/office/drawing/2014/main" id="{D9F1E2BF-AC39-D3E3-2014-657895C8A2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19900" y="2048679"/>
            <a:ext cx="4648198" cy="3484626"/>
          </a:xfrm>
        </p:spPr>
        <p:txBody>
          <a:bodyPr/>
          <a:lstStyle>
            <a:lvl1pPr>
              <a:defRPr sz="1400">
                <a:solidFill>
                  <a:srgbClr val="210000">
                    <a:alpha val="70000"/>
                  </a:srgb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8201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3">
    <p:bg>
      <p:bgPr>
        <a:solidFill>
          <a:srgbClr val="B3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984302-16B3-BC00-AE79-4E7F72DD41F2}"/>
              </a:ext>
            </a:extLst>
          </p:cNvPr>
          <p:cNvSpPr/>
          <p:nvPr userDrawn="1"/>
        </p:nvSpPr>
        <p:spPr>
          <a:xfrm>
            <a:off x="6095999" y="584200"/>
            <a:ext cx="6095999" cy="568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0AC299-544C-5655-CD50-FD10F86E868F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B810C576-B8CC-BC52-E70B-B30FCFFE8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2276473" y="12699"/>
            <a:ext cx="3349626" cy="1818207"/>
          </a:xfrm>
          <a:prstGeom prst="rect">
            <a:avLst/>
          </a:prstGeom>
        </p:spPr>
      </p:pic>
      <p:sp>
        <p:nvSpPr>
          <p:cNvPr id="13" name="Titre 10">
            <a:extLst>
              <a:ext uri="{FF2B5EF4-FFF2-40B4-BE49-F238E27FC236}">
                <a16:creationId xmlns:a16="http://schemas.microsoft.com/office/drawing/2014/main" id="{58C2D2CB-FE80-2A63-8F85-A3A955390D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1732" y="2181600"/>
            <a:ext cx="3935768" cy="2494800"/>
          </a:xfrm>
        </p:spPr>
        <p:txBody>
          <a:bodyPr anchor="t"/>
          <a:lstStyle>
            <a:lvl1pPr>
              <a:defRPr sz="3600"/>
            </a:lvl1pPr>
          </a:lstStyle>
          <a:p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proprocionar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0" name="Espace réservé du texte 64">
            <a:extLst>
              <a:ext uri="{FF2B5EF4-FFF2-40B4-BE49-F238E27FC236}">
                <a16:creationId xmlns:a16="http://schemas.microsoft.com/office/drawing/2014/main" id="{F5115767-B6B4-EE6E-8359-DA81EEFA5A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44415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3" name="Espace réservé du texte 17">
            <a:extLst>
              <a:ext uri="{FF2B5EF4-FFF2-40B4-BE49-F238E27FC236}">
                <a16:creationId xmlns:a16="http://schemas.microsoft.com/office/drawing/2014/main" id="{1E49A56C-4F16-412E-7647-EFA63655EE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19900" y="1307800"/>
            <a:ext cx="4648198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4" name="Espace réservé du texte 21">
            <a:extLst>
              <a:ext uri="{FF2B5EF4-FFF2-40B4-BE49-F238E27FC236}">
                <a16:creationId xmlns:a16="http://schemas.microsoft.com/office/drawing/2014/main" id="{D9F1E2BF-AC39-D3E3-2014-657895C8A2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19900" y="2048679"/>
            <a:ext cx="4648198" cy="348462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643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3">
    <p:bg>
      <p:bgPr>
        <a:solidFill>
          <a:srgbClr val="FFF0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984302-16B3-BC00-AE79-4E7F72DD41F2}"/>
              </a:ext>
            </a:extLst>
          </p:cNvPr>
          <p:cNvSpPr/>
          <p:nvPr userDrawn="1"/>
        </p:nvSpPr>
        <p:spPr>
          <a:xfrm>
            <a:off x="6095999" y="584200"/>
            <a:ext cx="6095999" cy="568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0AC299-544C-5655-CD50-FD10F86E868F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B810C576-B8CC-BC52-E70B-B30FCFFE8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2276473" y="-1"/>
            <a:ext cx="3349626" cy="1818207"/>
          </a:xfrm>
          <a:prstGeom prst="rect">
            <a:avLst/>
          </a:prstGeom>
        </p:spPr>
      </p:pic>
      <p:sp>
        <p:nvSpPr>
          <p:cNvPr id="13" name="Titre 10">
            <a:extLst>
              <a:ext uri="{FF2B5EF4-FFF2-40B4-BE49-F238E27FC236}">
                <a16:creationId xmlns:a16="http://schemas.microsoft.com/office/drawing/2014/main" id="{58C2D2CB-FE80-2A63-8F85-A3A955390D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1732" y="2181600"/>
            <a:ext cx="3935768" cy="2494800"/>
          </a:xfrm>
        </p:spPr>
        <p:txBody>
          <a:bodyPr anchor="t"/>
          <a:lstStyle>
            <a:lvl1pPr>
              <a:defRPr sz="3600"/>
            </a:lvl1pPr>
          </a:lstStyle>
          <a:p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proprocionar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0" name="Espace réservé du texte 64">
            <a:extLst>
              <a:ext uri="{FF2B5EF4-FFF2-40B4-BE49-F238E27FC236}">
                <a16:creationId xmlns:a16="http://schemas.microsoft.com/office/drawing/2014/main" id="{F5115767-B6B4-EE6E-8359-DA81EEFA5A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44415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3" name="Espace réservé du texte 17">
            <a:extLst>
              <a:ext uri="{FF2B5EF4-FFF2-40B4-BE49-F238E27FC236}">
                <a16:creationId xmlns:a16="http://schemas.microsoft.com/office/drawing/2014/main" id="{1E49A56C-4F16-412E-7647-EFA63655EE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19900" y="1307800"/>
            <a:ext cx="4648198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4" name="Espace réservé du texte 21">
            <a:extLst>
              <a:ext uri="{FF2B5EF4-FFF2-40B4-BE49-F238E27FC236}">
                <a16:creationId xmlns:a16="http://schemas.microsoft.com/office/drawing/2014/main" id="{D9F1E2BF-AC39-D3E3-2014-657895C8A2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19900" y="2048679"/>
            <a:ext cx="4648198" cy="348462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613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 3">
    <p:bg>
      <p:bgPr>
        <a:solidFill>
          <a:srgbClr val="FFC7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984302-16B3-BC00-AE79-4E7F72DD41F2}"/>
              </a:ext>
            </a:extLst>
          </p:cNvPr>
          <p:cNvSpPr/>
          <p:nvPr userDrawn="1"/>
        </p:nvSpPr>
        <p:spPr>
          <a:xfrm>
            <a:off x="6095999" y="584200"/>
            <a:ext cx="6095999" cy="568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0AC299-544C-5655-CD50-FD10F86E868F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B810C576-B8CC-BC52-E70B-B30FCFFE8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2276473" y="-1"/>
            <a:ext cx="3349626" cy="1818207"/>
          </a:xfrm>
          <a:prstGeom prst="rect">
            <a:avLst/>
          </a:prstGeom>
        </p:spPr>
      </p:pic>
      <p:sp>
        <p:nvSpPr>
          <p:cNvPr id="13" name="Titre 10">
            <a:extLst>
              <a:ext uri="{FF2B5EF4-FFF2-40B4-BE49-F238E27FC236}">
                <a16:creationId xmlns:a16="http://schemas.microsoft.com/office/drawing/2014/main" id="{58C2D2CB-FE80-2A63-8F85-A3A955390D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1732" y="2181600"/>
            <a:ext cx="3935768" cy="2494800"/>
          </a:xfrm>
        </p:spPr>
        <p:txBody>
          <a:bodyPr anchor="t"/>
          <a:lstStyle>
            <a:lvl1pPr>
              <a:defRPr sz="3600"/>
            </a:lvl1pPr>
          </a:lstStyle>
          <a:p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proprocionar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0" name="Espace réservé du texte 64">
            <a:extLst>
              <a:ext uri="{FF2B5EF4-FFF2-40B4-BE49-F238E27FC236}">
                <a16:creationId xmlns:a16="http://schemas.microsoft.com/office/drawing/2014/main" id="{F5115767-B6B4-EE6E-8359-DA81EEFA5A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44415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3" name="Espace réservé du texte 17">
            <a:extLst>
              <a:ext uri="{FF2B5EF4-FFF2-40B4-BE49-F238E27FC236}">
                <a16:creationId xmlns:a16="http://schemas.microsoft.com/office/drawing/2014/main" id="{1E49A56C-4F16-412E-7647-EFA63655EE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19900" y="1307800"/>
            <a:ext cx="4648198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4" name="Espace réservé du texte 21">
            <a:extLst>
              <a:ext uri="{FF2B5EF4-FFF2-40B4-BE49-F238E27FC236}">
                <a16:creationId xmlns:a16="http://schemas.microsoft.com/office/drawing/2014/main" id="{D9F1E2BF-AC39-D3E3-2014-657895C8A2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19900" y="2048679"/>
            <a:ext cx="4648198" cy="348462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502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3">
    <p:bg>
      <p:bgPr>
        <a:solidFill>
          <a:srgbClr val="BDF4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984302-16B3-BC00-AE79-4E7F72DD41F2}"/>
              </a:ext>
            </a:extLst>
          </p:cNvPr>
          <p:cNvSpPr/>
          <p:nvPr userDrawn="1"/>
        </p:nvSpPr>
        <p:spPr>
          <a:xfrm>
            <a:off x="6095999" y="584200"/>
            <a:ext cx="6095999" cy="568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0AC299-544C-5655-CD50-FD10F86E868F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B810C576-B8CC-BC52-E70B-B30FCFFE8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2276473" y="-1"/>
            <a:ext cx="3349626" cy="1818207"/>
          </a:xfrm>
          <a:prstGeom prst="rect">
            <a:avLst/>
          </a:prstGeom>
        </p:spPr>
      </p:pic>
      <p:sp>
        <p:nvSpPr>
          <p:cNvPr id="13" name="Titre 10">
            <a:extLst>
              <a:ext uri="{FF2B5EF4-FFF2-40B4-BE49-F238E27FC236}">
                <a16:creationId xmlns:a16="http://schemas.microsoft.com/office/drawing/2014/main" id="{58C2D2CB-FE80-2A63-8F85-A3A955390D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1732" y="2181600"/>
            <a:ext cx="3935768" cy="2494800"/>
          </a:xfrm>
        </p:spPr>
        <p:txBody>
          <a:bodyPr anchor="t"/>
          <a:lstStyle>
            <a:lvl1pPr>
              <a:defRPr sz="3600"/>
            </a:lvl1pPr>
          </a:lstStyle>
          <a:p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proprocionar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0" name="Espace réservé du texte 64">
            <a:extLst>
              <a:ext uri="{FF2B5EF4-FFF2-40B4-BE49-F238E27FC236}">
                <a16:creationId xmlns:a16="http://schemas.microsoft.com/office/drawing/2014/main" id="{F5115767-B6B4-EE6E-8359-DA81EEFA5A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44415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3" name="Espace réservé du texte 17">
            <a:extLst>
              <a:ext uri="{FF2B5EF4-FFF2-40B4-BE49-F238E27FC236}">
                <a16:creationId xmlns:a16="http://schemas.microsoft.com/office/drawing/2014/main" id="{1E49A56C-4F16-412E-7647-EFA63655EE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19900" y="1307800"/>
            <a:ext cx="4648198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4" name="Espace réservé du texte 21">
            <a:extLst>
              <a:ext uri="{FF2B5EF4-FFF2-40B4-BE49-F238E27FC236}">
                <a16:creationId xmlns:a16="http://schemas.microsoft.com/office/drawing/2014/main" id="{D9F1E2BF-AC39-D3E3-2014-657895C8A2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19900" y="2048679"/>
            <a:ext cx="4648198" cy="348462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250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t 3">
    <p:bg>
      <p:bgPr>
        <a:solidFill>
          <a:srgbClr val="CFE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984302-16B3-BC00-AE79-4E7F72DD41F2}"/>
              </a:ext>
            </a:extLst>
          </p:cNvPr>
          <p:cNvSpPr/>
          <p:nvPr userDrawn="1"/>
        </p:nvSpPr>
        <p:spPr>
          <a:xfrm>
            <a:off x="6095999" y="584200"/>
            <a:ext cx="6095999" cy="568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0AC299-544C-5655-CD50-FD10F86E868F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B810C576-B8CC-BC52-E70B-B30FCFFE8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2276473" y="-1"/>
            <a:ext cx="3349626" cy="1818207"/>
          </a:xfrm>
          <a:prstGeom prst="rect">
            <a:avLst/>
          </a:prstGeom>
        </p:spPr>
      </p:pic>
      <p:sp>
        <p:nvSpPr>
          <p:cNvPr id="13" name="Titre 10">
            <a:extLst>
              <a:ext uri="{FF2B5EF4-FFF2-40B4-BE49-F238E27FC236}">
                <a16:creationId xmlns:a16="http://schemas.microsoft.com/office/drawing/2014/main" id="{58C2D2CB-FE80-2A63-8F85-A3A955390D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1732" y="2181600"/>
            <a:ext cx="3935768" cy="2494800"/>
          </a:xfrm>
        </p:spPr>
        <p:txBody>
          <a:bodyPr anchor="t"/>
          <a:lstStyle>
            <a:lvl1pPr>
              <a:defRPr sz="3600"/>
            </a:lvl1pPr>
          </a:lstStyle>
          <a:p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proprocionar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0" name="Espace réservé du texte 64">
            <a:extLst>
              <a:ext uri="{FF2B5EF4-FFF2-40B4-BE49-F238E27FC236}">
                <a16:creationId xmlns:a16="http://schemas.microsoft.com/office/drawing/2014/main" id="{F5115767-B6B4-EE6E-8359-DA81EEFA5A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44415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3" name="Espace réservé du texte 17">
            <a:extLst>
              <a:ext uri="{FF2B5EF4-FFF2-40B4-BE49-F238E27FC236}">
                <a16:creationId xmlns:a16="http://schemas.microsoft.com/office/drawing/2014/main" id="{1E49A56C-4F16-412E-7647-EFA63655EE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19900" y="1307800"/>
            <a:ext cx="4648198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4" name="Espace réservé du texte 21">
            <a:extLst>
              <a:ext uri="{FF2B5EF4-FFF2-40B4-BE49-F238E27FC236}">
                <a16:creationId xmlns:a16="http://schemas.microsoft.com/office/drawing/2014/main" id="{D9F1E2BF-AC39-D3E3-2014-657895C8A2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19900" y="2048679"/>
            <a:ext cx="4648198" cy="348462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904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ntent 3">
    <p:bg>
      <p:bgPr>
        <a:solidFill>
          <a:srgbClr val="DE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984302-16B3-BC00-AE79-4E7F72DD41F2}"/>
              </a:ext>
            </a:extLst>
          </p:cNvPr>
          <p:cNvSpPr/>
          <p:nvPr userDrawn="1"/>
        </p:nvSpPr>
        <p:spPr>
          <a:xfrm>
            <a:off x="6095999" y="584200"/>
            <a:ext cx="6095999" cy="568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0AC299-544C-5655-CD50-FD10F86E868F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B810C576-B8CC-BC52-E70B-B30FCFFE8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2276473" y="-1"/>
            <a:ext cx="3349626" cy="1818207"/>
          </a:xfrm>
          <a:prstGeom prst="rect">
            <a:avLst/>
          </a:prstGeom>
        </p:spPr>
      </p:pic>
      <p:sp>
        <p:nvSpPr>
          <p:cNvPr id="13" name="Titre 10">
            <a:extLst>
              <a:ext uri="{FF2B5EF4-FFF2-40B4-BE49-F238E27FC236}">
                <a16:creationId xmlns:a16="http://schemas.microsoft.com/office/drawing/2014/main" id="{58C2D2CB-FE80-2A63-8F85-A3A955390D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1732" y="2181600"/>
            <a:ext cx="3935768" cy="2494800"/>
          </a:xfrm>
        </p:spPr>
        <p:txBody>
          <a:bodyPr anchor="t"/>
          <a:lstStyle>
            <a:lvl1pPr>
              <a:defRPr sz="3600"/>
            </a:lvl1pPr>
          </a:lstStyle>
          <a:p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proprocionar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0" name="Espace réservé du texte 64">
            <a:extLst>
              <a:ext uri="{FF2B5EF4-FFF2-40B4-BE49-F238E27FC236}">
                <a16:creationId xmlns:a16="http://schemas.microsoft.com/office/drawing/2014/main" id="{F5115767-B6B4-EE6E-8359-DA81EEFA5A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44415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3" name="Espace réservé du texte 17">
            <a:extLst>
              <a:ext uri="{FF2B5EF4-FFF2-40B4-BE49-F238E27FC236}">
                <a16:creationId xmlns:a16="http://schemas.microsoft.com/office/drawing/2014/main" id="{1E49A56C-4F16-412E-7647-EFA63655EE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19900" y="1307800"/>
            <a:ext cx="4648198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4" name="Espace réservé du texte 21">
            <a:extLst>
              <a:ext uri="{FF2B5EF4-FFF2-40B4-BE49-F238E27FC236}">
                <a16:creationId xmlns:a16="http://schemas.microsoft.com/office/drawing/2014/main" id="{D9F1E2BF-AC39-D3E3-2014-657895C8A2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19900" y="2048679"/>
            <a:ext cx="4648198" cy="348462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171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3">
    <p:bg>
      <p:bgPr>
        <a:solidFill>
          <a:srgbClr val="F6A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984302-16B3-BC00-AE79-4E7F72DD41F2}"/>
              </a:ext>
            </a:extLst>
          </p:cNvPr>
          <p:cNvSpPr/>
          <p:nvPr userDrawn="1"/>
        </p:nvSpPr>
        <p:spPr>
          <a:xfrm>
            <a:off x="6095999" y="584200"/>
            <a:ext cx="6095999" cy="568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0AC299-544C-5655-CD50-FD10F86E868F}"/>
              </a:ext>
            </a:extLst>
          </p:cNvPr>
          <p:cNvSpPr txBox="1"/>
          <p:nvPr userDrawn="1"/>
        </p:nvSpPr>
        <p:spPr>
          <a:xfrm>
            <a:off x="11256000" y="6363686"/>
            <a:ext cx="360000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1C9BE6-0C0A-46F3-AF6B-E526F4C30B4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210000">
                    <a:alpha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10000">
                  <a:alpha val="6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B810C576-B8CC-BC52-E70B-B30FCFFE8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3972"/>
          <a:stretch/>
        </p:blipFill>
        <p:spPr>
          <a:xfrm rot="10800000">
            <a:off x="2276473" y="-1"/>
            <a:ext cx="3349626" cy="1818207"/>
          </a:xfrm>
          <a:prstGeom prst="rect">
            <a:avLst/>
          </a:prstGeom>
        </p:spPr>
      </p:pic>
      <p:sp>
        <p:nvSpPr>
          <p:cNvPr id="13" name="Titre 10">
            <a:extLst>
              <a:ext uri="{FF2B5EF4-FFF2-40B4-BE49-F238E27FC236}">
                <a16:creationId xmlns:a16="http://schemas.microsoft.com/office/drawing/2014/main" id="{58C2D2CB-FE80-2A63-8F85-A3A955390D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1732" y="2181600"/>
            <a:ext cx="3935768" cy="2494800"/>
          </a:xfrm>
        </p:spPr>
        <p:txBody>
          <a:bodyPr anchor="t"/>
          <a:lstStyle>
            <a:lvl1pPr>
              <a:defRPr sz="3600"/>
            </a:lvl1pPr>
          </a:lstStyle>
          <a:p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proprocionar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0" name="Espace réservé du texte 64">
            <a:extLst>
              <a:ext uri="{FF2B5EF4-FFF2-40B4-BE49-F238E27FC236}">
                <a16:creationId xmlns:a16="http://schemas.microsoft.com/office/drawing/2014/main" id="{F5115767-B6B4-EE6E-8359-DA81EEFA5A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998" y="6410639"/>
            <a:ext cx="4441500" cy="144339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800" cap="all" spc="1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CEGOS para CLIENTE</a:t>
            </a:r>
            <a:endParaRPr lang="en-US" dirty="0"/>
          </a:p>
        </p:txBody>
      </p:sp>
      <p:sp>
        <p:nvSpPr>
          <p:cNvPr id="23" name="Espace réservé du texte 17">
            <a:extLst>
              <a:ext uri="{FF2B5EF4-FFF2-40B4-BE49-F238E27FC236}">
                <a16:creationId xmlns:a16="http://schemas.microsoft.com/office/drawing/2014/main" id="{1E49A56C-4F16-412E-7647-EFA63655EE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19900" y="1307800"/>
            <a:ext cx="4648198" cy="499834"/>
          </a:xfrm>
        </p:spPr>
        <p:txBody>
          <a:bodyPr anchor="b"/>
          <a:lstStyle>
            <a:lvl1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Aprovechar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</a:t>
            </a:r>
            <a:r>
              <a:rPr lang="en-US" dirty="0" err="1"/>
              <a:t>ágiles</a:t>
            </a:r>
            <a:r>
              <a:rPr lang="en-US" dirty="0"/>
              <a:t> para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sinopsis</a:t>
            </a:r>
            <a:r>
              <a:rPr lang="en-US" dirty="0"/>
              <a:t> sólida</a:t>
            </a:r>
          </a:p>
        </p:txBody>
      </p:sp>
      <p:sp>
        <p:nvSpPr>
          <p:cNvPr id="24" name="Espace réservé du texte 21">
            <a:extLst>
              <a:ext uri="{FF2B5EF4-FFF2-40B4-BE49-F238E27FC236}">
                <a16:creationId xmlns:a16="http://schemas.microsoft.com/office/drawing/2014/main" id="{D9F1E2BF-AC39-D3E3-2014-657895C8A2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19900" y="2048679"/>
            <a:ext cx="4648198" cy="3484626"/>
          </a:xfrm>
        </p:spPr>
        <p:txBody>
          <a:bodyPr/>
          <a:lstStyle>
            <a:lvl1pPr>
              <a:defRPr sz="14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fr-FR" dirty="0"/>
              <a:t>Texto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717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63" Type="http://schemas.openxmlformats.org/officeDocument/2006/relationships/slideLayout" Target="../slideLayouts/slideLayout63.xml"/><Relationship Id="rId159" Type="http://schemas.openxmlformats.org/officeDocument/2006/relationships/slideLayout" Target="../slideLayouts/slideLayout159.xml"/><Relationship Id="rId170" Type="http://schemas.openxmlformats.org/officeDocument/2006/relationships/slideLayout" Target="../slideLayouts/slideLayout170.xml"/><Relationship Id="rId226" Type="http://schemas.openxmlformats.org/officeDocument/2006/relationships/slideLayout" Target="../slideLayouts/slideLayout226.xml"/><Relationship Id="rId268" Type="http://schemas.openxmlformats.org/officeDocument/2006/relationships/slideLayout" Target="../slideLayouts/slideLayout268.xml"/><Relationship Id="rId32" Type="http://schemas.openxmlformats.org/officeDocument/2006/relationships/slideLayout" Target="../slideLayouts/slideLayout32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5.xml"/><Relationship Id="rId181" Type="http://schemas.openxmlformats.org/officeDocument/2006/relationships/slideLayout" Target="../slideLayouts/slideLayout181.xml"/><Relationship Id="rId237" Type="http://schemas.openxmlformats.org/officeDocument/2006/relationships/slideLayout" Target="../slideLayouts/slideLayout237.xml"/><Relationship Id="rId279" Type="http://schemas.openxmlformats.org/officeDocument/2006/relationships/slideLayout" Target="../slideLayouts/slideLayout279.xml"/><Relationship Id="rId43" Type="http://schemas.openxmlformats.org/officeDocument/2006/relationships/slideLayout" Target="../slideLayouts/slideLayout43.xml"/><Relationship Id="rId139" Type="http://schemas.openxmlformats.org/officeDocument/2006/relationships/slideLayout" Target="../slideLayouts/slideLayout139.xml"/><Relationship Id="rId290" Type="http://schemas.openxmlformats.org/officeDocument/2006/relationships/theme" Target="../theme/theme1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92" Type="http://schemas.openxmlformats.org/officeDocument/2006/relationships/slideLayout" Target="../slideLayouts/slideLayout192.xml"/><Relationship Id="rId206" Type="http://schemas.openxmlformats.org/officeDocument/2006/relationships/slideLayout" Target="../slideLayouts/slideLayout206.xml"/><Relationship Id="rId248" Type="http://schemas.openxmlformats.org/officeDocument/2006/relationships/slideLayout" Target="../slideLayouts/slideLayout248.xml"/><Relationship Id="rId269" Type="http://schemas.openxmlformats.org/officeDocument/2006/relationships/slideLayout" Target="../slideLayouts/slideLayout269.xml"/><Relationship Id="rId12" Type="http://schemas.openxmlformats.org/officeDocument/2006/relationships/slideLayout" Target="../slideLayouts/slideLayout12.xml"/><Relationship Id="rId33" Type="http://schemas.openxmlformats.org/officeDocument/2006/relationships/slideLayout" Target="../slideLayouts/slideLayout33.xml"/><Relationship Id="rId108" Type="http://schemas.openxmlformats.org/officeDocument/2006/relationships/slideLayout" Target="../slideLayouts/slideLayout108.xml"/><Relationship Id="rId129" Type="http://schemas.openxmlformats.org/officeDocument/2006/relationships/slideLayout" Target="../slideLayouts/slideLayout129.xml"/><Relationship Id="rId280" Type="http://schemas.openxmlformats.org/officeDocument/2006/relationships/slideLayout" Target="../slideLayouts/slideLayout280.xml"/><Relationship Id="rId54" Type="http://schemas.openxmlformats.org/officeDocument/2006/relationships/slideLayout" Target="../slideLayouts/slideLayout54.xml"/><Relationship Id="rId75" Type="http://schemas.openxmlformats.org/officeDocument/2006/relationships/slideLayout" Target="../slideLayouts/slideLayout75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61" Type="http://schemas.openxmlformats.org/officeDocument/2006/relationships/slideLayout" Target="../slideLayouts/slideLayout161.xml"/><Relationship Id="rId182" Type="http://schemas.openxmlformats.org/officeDocument/2006/relationships/slideLayout" Target="../slideLayouts/slideLayout182.xml"/><Relationship Id="rId217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6.xml"/><Relationship Id="rId238" Type="http://schemas.openxmlformats.org/officeDocument/2006/relationships/slideLayout" Target="../slideLayouts/slideLayout238.xml"/><Relationship Id="rId259" Type="http://schemas.openxmlformats.org/officeDocument/2006/relationships/slideLayout" Target="../slideLayouts/slideLayout259.xml"/><Relationship Id="rId23" Type="http://schemas.openxmlformats.org/officeDocument/2006/relationships/slideLayout" Target="../slideLayouts/slideLayout23.xml"/><Relationship Id="rId119" Type="http://schemas.openxmlformats.org/officeDocument/2006/relationships/slideLayout" Target="../slideLayouts/slideLayout119.xml"/><Relationship Id="rId270" Type="http://schemas.openxmlformats.org/officeDocument/2006/relationships/slideLayout" Target="../slideLayouts/slideLayout270.xml"/><Relationship Id="rId291" Type="http://schemas.openxmlformats.org/officeDocument/2006/relationships/tags" Target="../tags/tag1.xml"/><Relationship Id="rId44" Type="http://schemas.openxmlformats.org/officeDocument/2006/relationships/slideLayout" Target="../slideLayouts/slideLayout44.xml"/><Relationship Id="rId65" Type="http://schemas.openxmlformats.org/officeDocument/2006/relationships/slideLayout" Target="../slideLayouts/slideLayout65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51" Type="http://schemas.openxmlformats.org/officeDocument/2006/relationships/slideLayout" Target="../slideLayouts/slideLayout151.xml"/><Relationship Id="rId172" Type="http://schemas.openxmlformats.org/officeDocument/2006/relationships/slideLayout" Target="../slideLayouts/slideLayout172.xml"/><Relationship Id="rId193" Type="http://schemas.openxmlformats.org/officeDocument/2006/relationships/slideLayout" Target="../slideLayouts/slideLayout193.xml"/><Relationship Id="rId207" Type="http://schemas.openxmlformats.org/officeDocument/2006/relationships/slideLayout" Target="../slideLayouts/slideLayout207.xml"/><Relationship Id="rId228" Type="http://schemas.openxmlformats.org/officeDocument/2006/relationships/slideLayout" Target="../slideLayouts/slideLayout228.xml"/><Relationship Id="rId249" Type="http://schemas.openxmlformats.org/officeDocument/2006/relationships/slideLayout" Target="../slideLayouts/slideLayout249.xml"/><Relationship Id="rId13" Type="http://schemas.openxmlformats.org/officeDocument/2006/relationships/slideLayout" Target="../slideLayouts/slideLayout13.xml"/><Relationship Id="rId109" Type="http://schemas.openxmlformats.org/officeDocument/2006/relationships/slideLayout" Target="../slideLayouts/slideLayout109.xml"/><Relationship Id="rId260" Type="http://schemas.openxmlformats.org/officeDocument/2006/relationships/slideLayout" Target="../slideLayouts/slideLayout260.xml"/><Relationship Id="rId281" Type="http://schemas.openxmlformats.org/officeDocument/2006/relationships/slideLayout" Target="../slideLayouts/slideLayout281.xml"/><Relationship Id="rId34" Type="http://schemas.openxmlformats.org/officeDocument/2006/relationships/slideLayout" Target="../slideLayouts/slideLayout34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20" Type="http://schemas.openxmlformats.org/officeDocument/2006/relationships/slideLayout" Target="../slideLayouts/slideLayout120.xml"/><Relationship Id="rId14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7.xml"/><Relationship Id="rId162" Type="http://schemas.openxmlformats.org/officeDocument/2006/relationships/slideLayout" Target="../slideLayouts/slideLayout162.xml"/><Relationship Id="rId183" Type="http://schemas.openxmlformats.org/officeDocument/2006/relationships/slideLayout" Target="../slideLayouts/slideLayout183.xml"/><Relationship Id="rId218" Type="http://schemas.openxmlformats.org/officeDocument/2006/relationships/slideLayout" Target="../slideLayouts/slideLayout218.xml"/><Relationship Id="rId239" Type="http://schemas.openxmlformats.org/officeDocument/2006/relationships/slideLayout" Target="../slideLayouts/slideLayout239.xml"/><Relationship Id="rId250" Type="http://schemas.openxmlformats.org/officeDocument/2006/relationships/slideLayout" Target="../slideLayouts/slideLayout250.xml"/><Relationship Id="rId271" Type="http://schemas.openxmlformats.org/officeDocument/2006/relationships/slideLayout" Target="../slideLayouts/slideLayout271.xml"/><Relationship Id="rId24" Type="http://schemas.openxmlformats.org/officeDocument/2006/relationships/slideLayout" Target="../slideLayouts/slideLayout24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31" Type="http://schemas.openxmlformats.org/officeDocument/2006/relationships/slideLayout" Target="../slideLayouts/slideLayout131.xml"/><Relationship Id="rId152" Type="http://schemas.openxmlformats.org/officeDocument/2006/relationships/slideLayout" Target="../slideLayouts/slideLayout152.xml"/><Relationship Id="rId173" Type="http://schemas.openxmlformats.org/officeDocument/2006/relationships/slideLayout" Target="../slideLayouts/slideLayout173.xml"/><Relationship Id="rId194" Type="http://schemas.openxmlformats.org/officeDocument/2006/relationships/slideLayout" Target="../slideLayouts/slideLayout194.xml"/><Relationship Id="rId208" Type="http://schemas.openxmlformats.org/officeDocument/2006/relationships/slideLayout" Target="../slideLayouts/slideLayout208.xml"/><Relationship Id="rId229" Type="http://schemas.openxmlformats.org/officeDocument/2006/relationships/slideLayout" Target="../slideLayouts/slideLayout229.xml"/><Relationship Id="rId240" Type="http://schemas.openxmlformats.org/officeDocument/2006/relationships/slideLayout" Target="../slideLayouts/slideLayout240.xml"/><Relationship Id="rId261" Type="http://schemas.openxmlformats.org/officeDocument/2006/relationships/slideLayout" Target="../slideLayouts/slideLayout261.xml"/><Relationship Id="rId14" Type="http://schemas.openxmlformats.org/officeDocument/2006/relationships/slideLayout" Target="../slideLayouts/slideLayout14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282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8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184" Type="http://schemas.openxmlformats.org/officeDocument/2006/relationships/slideLayout" Target="../slideLayouts/slideLayout184.xml"/><Relationship Id="rId219" Type="http://schemas.openxmlformats.org/officeDocument/2006/relationships/slideLayout" Target="../slideLayouts/slideLayout219.xml"/><Relationship Id="rId230" Type="http://schemas.openxmlformats.org/officeDocument/2006/relationships/slideLayout" Target="../slideLayouts/slideLayout230.xml"/><Relationship Id="rId251" Type="http://schemas.openxmlformats.org/officeDocument/2006/relationships/slideLayout" Target="../slideLayouts/slideLayout251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72" Type="http://schemas.openxmlformats.org/officeDocument/2006/relationships/slideLayout" Target="../slideLayouts/slideLayout272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74" Type="http://schemas.openxmlformats.org/officeDocument/2006/relationships/slideLayout" Target="../slideLayouts/slideLayout174.xml"/><Relationship Id="rId195" Type="http://schemas.openxmlformats.org/officeDocument/2006/relationships/slideLayout" Target="../slideLayouts/slideLayout195.xml"/><Relationship Id="rId209" Type="http://schemas.openxmlformats.org/officeDocument/2006/relationships/slideLayout" Target="../slideLayouts/slideLayout209.xml"/><Relationship Id="rId220" Type="http://schemas.openxmlformats.org/officeDocument/2006/relationships/slideLayout" Target="../slideLayouts/slideLayout220.xml"/><Relationship Id="rId241" Type="http://schemas.openxmlformats.org/officeDocument/2006/relationships/slideLayout" Target="../slideLayouts/slideLayout24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262" Type="http://schemas.openxmlformats.org/officeDocument/2006/relationships/slideLayout" Target="../slideLayouts/slideLayout262.xml"/><Relationship Id="rId283" Type="http://schemas.openxmlformats.org/officeDocument/2006/relationships/slideLayout" Target="../slideLayouts/slideLayout283.xml"/><Relationship Id="rId78" Type="http://schemas.openxmlformats.org/officeDocument/2006/relationships/slideLayout" Target="../slideLayouts/slideLayout78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64" Type="http://schemas.openxmlformats.org/officeDocument/2006/relationships/slideLayout" Target="../slideLayouts/slideLayout164.xml"/><Relationship Id="rId185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9.xml"/><Relationship Id="rId210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26.xml"/><Relationship Id="rId231" Type="http://schemas.openxmlformats.org/officeDocument/2006/relationships/slideLayout" Target="../slideLayouts/slideLayout231.xml"/><Relationship Id="rId252" Type="http://schemas.openxmlformats.org/officeDocument/2006/relationships/slideLayout" Target="../slideLayouts/slideLayout252.xml"/><Relationship Id="rId273" Type="http://schemas.openxmlformats.org/officeDocument/2006/relationships/slideLayout" Target="../slideLayouts/slideLayout273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75" Type="http://schemas.openxmlformats.org/officeDocument/2006/relationships/slideLayout" Target="../slideLayouts/slideLayout175.xml"/><Relationship Id="rId196" Type="http://schemas.openxmlformats.org/officeDocument/2006/relationships/slideLayout" Target="../slideLayouts/slideLayout196.xml"/><Relationship Id="rId200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16.xml"/><Relationship Id="rId221" Type="http://schemas.openxmlformats.org/officeDocument/2006/relationships/slideLayout" Target="../slideLayouts/slideLayout221.xml"/><Relationship Id="rId242" Type="http://schemas.openxmlformats.org/officeDocument/2006/relationships/slideLayout" Target="../slideLayouts/slideLayout242.xml"/><Relationship Id="rId263" Type="http://schemas.openxmlformats.org/officeDocument/2006/relationships/slideLayout" Target="../slideLayouts/slideLayout263.xml"/><Relationship Id="rId284" Type="http://schemas.openxmlformats.org/officeDocument/2006/relationships/slideLayout" Target="../slideLayouts/slideLayout284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165" Type="http://schemas.openxmlformats.org/officeDocument/2006/relationships/slideLayout" Target="../slideLayouts/slideLayout165.xml"/><Relationship Id="rId186" Type="http://schemas.openxmlformats.org/officeDocument/2006/relationships/slideLayout" Target="../slideLayouts/slideLayout186.xml"/><Relationship Id="rId211" Type="http://schemas.openxmlformats.org/officeDocument/2006/relationships/slideLayout" Target="../slideLayouts/slideLayout211.xml"/><Relationship Id="rId232" Type="http://schemas.openxmlformats.org/officeDocument/2006/relationships/slideLayout" Target="../slideLayouts/slideLayout232.xml"/><Relationship Id="rId253" Type="http://schemas.openxmlformats.org/officeDocument/2006/relationships/slideLayout" Target="../slideLayouts/slideLayout253.xml"/><Relationship Id="rId274" Type="http://schemas.openxmlformats.org/officeDocument/2006/relationships/slideLayout" Target="../slideLayouts/slideLayout274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Relationship Id="rId176" Type="http://schemas.openxmlformats.org/officeDocument/2006/relationships/slideLayout" Target="../slideLayouts/slideLayout176.xml"/><Relationship Id="rId197" Type="http://schemas.openxmlformats.org/officeDocument/2006/relationships/slideLayout" Target="../slideLayouts/slideLayout197.xml"/><Relationship Id="rId201" Type="http://schemas.openxmlformats.org/officeDocument/2006/relationships/slideLayout" Target="../slideLayouts/slideLayout201.xml"/><Relationship Id="rId222" Type="http://schemas.openxmlformats.org/officeDocument/2006/relationships/slideLayout" Target="../slideLayouts/slideLayout222.xml"/><Relationship Id="rId243" Type="http://schemas.openxmlformats.org/officeDocument/2006/relationships/slideLayout" Target="../slideLayouts/slideLayout243.xml"/><Relationship Id="rId264" Type="http://schemas.openxmlformats.org/officeDocument/2006/relationships/slideLayout" Target="../slideLayouts/slideLayout264.xml"/><Relationship Id="rId285" Type="http://schemas.openxmlformats.org/officeDocument/2006/relationships/slideLayout" Target="../slideLayouts/slideLayout285.xml"/><Relationship Id="rId17" Type="http://schemas.openxmlformats.org/officeDocument/2006/relationships/slideLayout" Target="../slideLayouts/slideLayout17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24" Type="http://schemas.openxmlformats.org/officeDocument/2006/relationships/slideLayout" Target="../slideLayouts/slideLayout124.xml"/><Relationship Id="rId70" Type="http://schemas.openxmlformats.org/officeDocument/2006/relationships/slideLayout" Target="../slideLayouts/slideLayout70.xml"/><Relationship Id="rId91" Type="http://schemas.openxmlformats.org/officeDocument/2006/relationships/slideLayout" Target="../slideLayouts/slideLayout91.xml"/><Relationship Id="rId145" Type="http://schemas.openxmlformats.org/officeDocument/2006/relationships/slideLayout" Target="../slideLayouts/slideLayout145.xml"/><Relationship Id="rId166" Type="http://schemas.openxmlformats.org/officeDocument/2006/relationships/slideLayout" Target="../slideLayouts/slideLayout166.xml"/><Relationship Id="rId187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.xml"/><Relationship Id="rId212" Type="http://schemas.openxmlformats.org/officeDocument/2006/relationships/slideLayout" Target="../slideLayouts/slideLayout212.xml"/><Relationship Id="rId233" Type="http://schemas.openxmlformats.org/officeDocument/2006/relationships/slideLayout" Target="../slideLayouts/slideLayout233.xml"/><Relationship Id="rId254" Type="http://schemas.openxmlformats.org/officeDocument/2006/relationships/slideLayout" Target="../slideLayouts/slideLayout254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275" Type="http://schemas.openxmlformats.org/officeDocument/2006/relationships/slideLayout" Target="../slideLayouts/slideLayout275.xml"/><Relationship Id="rId60" Type="http://schemas.openxmlformats.org/officeDocument/2006/relationships/slideLayout" Target="../slideLayouts/slideLayout60.xml"/><Relationship Id="rId81" Type="http://schemas.openxmlformats.org/officeDocument/2006/relationships/slideLayout" Target="../slideLayouts/slideLayout81.xml"/><Relationship Id="rId135" Type="http://schemas.openxmlformats.org/officeDocument/2006/relationships/slideLayout" Target="../slideLayouts/slideLayout135.xml"/><Relationship Id="rId156" Type="http://schemas.openxmlformats.org/officeDocument/2006/relationships/slideLayout" Target="../slideLayouts/slideLayout156.xml"/><Relationship Id="rId177" Type="http://schemas.openxmlformats.org/officeDocument/2006/relationships/slideLayout" Target="../slideLayouts/slideLayout177.xml"/><Relationship Id="rId198" Type="http://schemas.openxmlformats.org/officeDocument/2006/relationships/slideLayout" Target="../slideLayouts/slideLayout198.xml"/><Relationship Id="rId202" Type="http://schemas.openxmlformats.org/officeDocument/2006/relationships/slideLayout" Target="../slideLayouts/slideLayout202.xml"/><Relationship Id="rId223" Type="http://schemas.openxmlformats.org/officeDocument/2006/relationships/slideLayout" Target="../slideLayouts/slideLayout223.xml"/><Relationship Id="rId244" Type="http://schemas.openxmlformats.org/officeDocument/2006/relationships/slideLayout" Target="../slideLayouts/slideLayout244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265" Type="http://schemas.openxmlformats.org/officeDocument/2006/relationships/slideLayout" Target="../slideLayouts/slideLayout265.xml"/><Relationship Id="rId286" Type="http://schemas.openxmlformats.org/officeDocument/2006/relationships/slideLayout" Target="../slideLayouts/slideLayout286.xml"/><Relationship Id="rId50" Type="http://schemas.openxmlformats.org/officeDocument/2006/relationships/slideLayout" Target="../slideLayouts/slideLayout50.xml"/><Relationship Id="rId104" Type="http://schemas.openxmlformats.org/officeDocument/2006/relationships/slideLayout" Target="../slideLayouts/slideLayout104.xml"/><Relationship Id="rId125" Type="http://schemas.openxmlformats.org/officeDocument/2006/relationships/slideLayout" Target="../slideLayouts/slideLayout125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188" Type="http://schemas.openxmlformats.org/officeDocument/2006/relationships/slideLayout" Target="../slideLayouts/slideLayout188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13" Type="http://schemas.openxmlformats.org/officeDocument/2006/relationships/slideLayout" Target="../slideLayouts/slideLayout213.xml"/><Relationship Id="rId234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55" Type="http://schemas.openxmlformats.org/officeDocument/2006/relationships/slideLayout" Target="../slideLayouts/slideLayout255.xml"/><Relationship Id="rId276" Type="http://schemas.openxmlformats.org/officeDocument/2006/relationships/slideLayout" Target="../slideLayouts/slideLayout276.xml"/><Relationship Id="rId40" Type="http://schemas.openxmlformats.org/officeDocument/2006/relationships/slideLayout" Target="../slideLayouts/slideLayout40.xml"/><Relationship Id="rId115" Type="http://schemas.openxmlformats.org/officeDocument/2006/relationships/slideLayout" Target="../slideLayouts/slideLayout115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9" Type="http://schemas.openxmlformats.org/officeDocument/2006/relationships/slideLayout" Target="../slideLayouts/slideLayout199.xml"/><Relationship Id="rId203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19.xml"/><Relationship Id="rId224" Type="http://schemas.openxmlformats.org/officeDocument/2006/relationships/slideLayout" Target="../slideLayouts/slideLayout224.xml"/><Relationship Id="rId245" Type="http://schemas.openxmlformats.org/officeDocument/2006/relationships/slideLayout" Target="../slideLayouts/slideLayout245.xml"/><Relationship Id="rId266" Type="http://schemas.openxmlformats.org/officeDocument/2006/relationships/slideLayout" Target="../slideLayouts/slideLayout266.xml"/><Relationship Id="rId287" Type="http://schemas.openxmlformats.org/officeDocument/2006/relationships/slideLayout" Target="../slideLayouts/slideLayout287.xml"/><Relationship Id="rId30" Type="http://schemas.openxmlformats.org/officeDocument/2006/relationships/slideLayout" Target="../slideLayouts/slideLayout3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189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3.xml"/><Relationship Id="rId214" Type="http://schemas.openxmlformats.org/officeDocument/2006/relationships/slideLayout" Target="../slideLayouts/slideLayout214.xml"/><Relationship Id="rId235" Type="http://schemas.openxmlformats.org/officeDocument/2006/relationships/slideLayout" Target="../slideLayouts/slideLayout235.xml"/><Relationship Id="rId256" Type="http://schemas.openxmlformats.org/officeDocument/2006/relationships/slideLayout" Target="../slideLayouts/slideLayout256.xml"/><Relationship Id="rId277" Type="http://schemas.openxmlformats.org/officeDocument/2006/relationships/slideLayout" Target="../slideLayouts/slideLayout27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179" Type="http://schemas.openxmlformats.org/officeDocument/2006/relationships/slideLayout" Target="../slideLayouts/slideLayout179.xml"/><Relationship Id="rId190" Type="http://schemas.openxmlformats.org/officeDocument/2006/relationships/slideLayout" Target="../slideLayouts/slideLayout190.xml"/><Relationship Id="rId204" Type="http://schemas.openxmlformats.org/officeDocument/2006/relationships/slideLayout" Target="../slideLayouts/slideLayout204.xml"/><Relationship Id="rId225" Type="http://schemas.openxmlformats.org/officeDocument/2006/relationships/slideLayout" Target="../slideLayouts/slideLayout225.xml"/><Relationship Id="rId246" Type="http://schemas.openxmlformats.org/officeDocument/2006/relationships/slideLayout" Target="../slideLayouts/slideLayout246.xml"/><Relationship Id="rId267" Type="http://schemas.openxmlformats.org/officeDocument/2006/relationships/slideLayout" Target="../slideLayouts/slideLayout267.xml"/><Relationship Id="rId288" Type="http://schemas.openxmlformats.org/officeDocument/2006/relationships/slideLayout" Target="../slideLayouts/slideLayout288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94" Type="http://schemas.openxmlformats.org/officeDocument/2006/relationships/slideLayout" Target="../slideLayouts/slideLayout94.xml"/><Relationship Id="rId148" Type="http://schemas.openxmlformats.org/officeDocument/2006/relationships/slideLayout" Target="../slideLayouts/slideLayout148.xml"/><Relationship Id="rId169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4.xml"/><Relationship Id="rId180" Type="http://schemas.openxmlformats.org/officeDocument/2006/relationships/slideLayout" Target="../slideLayouts/slideLayout180.xml"/><Relationship Id="rId215" Type="http://schemas.openxmlformats.org/officeDocument/2006/relationships/slideLayout" Target="../slideLayouts/slideLayout215.xml"/><Relationship Id="rId236" Type="http://schemas.openxmlformats.org/officeDocument/2006/relationships/slideLayout" Target="../slideLayouts/slideLayout236.xml"/><Relationship Id="rId257" Type="http://schemas.openxmlformats.org/officeDocument/2006/relationships/slideLayout" Target="../slideLayouts/slideLayout257.xml"/><Relationship Id="rId278" Type="http://schemas.openxmlformats.org/officeDocument/2006/relationships/slideLayout" Target="../slideLayouts/slideLayout278.xml"/><Relationship Id="rId42" Type="http://schemas.openxmlformats.org/officeDocument/2006/relationships/slideLayout" Target="../slideLayouts/slideLayout42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91" Type="http://schemas.openxmlformats.org/officeDocument/2006/relationships/slideLayout" Target="../slideLayouts/slideLayout191.xml"/><Relationship Id="rId205" Type="http://schemas.openxmlformats.org/officeDocument/2006/relationships/slideLayout" Target="../slideLayouts/slideLayout205.xml"/><Relationship Id="rId247" Type="http://schemas.openxmlformats.org/officeDocument/2006/relationships/slideLayout" Target="../slideLayouts/slideLayout247.xml"/><Relationship Id="rId107" Type="http://schemas.openxmlformats.org/officeDocument/2006/relationships/slideLayout" Target="../slideLayouts/slideLayout107.xml"/><Relationship Id="rId289" Type="http://schemas.openxmlformats.org/officeDocument/2006/relationships/slideLayout" Target="../slideLayouts/slideLayout289.xml"/><Relationship Id="rId11" Type="http://schemas.openxmlformats.org/officeDocument/2006/relationships/slideLayout" Target="../slideLayouts/slideLayout11.xml"/><Relationship Id="rId53" Type="http://schemas.openxmlformats.org/officeDocument/2006/relationships/slideLayout" Target="../slideLayouts/slideLayout53.xml"/><Relationship Id="rId149" Type="http://schemas.openxmlformats.org/officeDocument/2006/relationships/slideLayout" Target="../slideLayouts/slideLayout149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216" Type="http://schemas.openxmlformats.org/officeDocument/2006/relationships/slideLayout" Target="../slideLayouts/slideLayout216.xml"/><Relationship Id="rId258" Type="http://schemas.openxmlformats.org/officeDocument/2006/relationships/slideLayout" Target="../slideLayouts/slideLayout258.xml"/><Relationship Id="rId22" Type="http://schemas.openxmlformats.org/officeDocument/2006/relationships/slideLayout" Target="../slideLayouts/slideLayout22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71" Type="http://schemas.openxmlformats.org/officeDocument/2006/relationships/slideLayout" Target="../slideLayouts/slideLayout171.xml"/><Relationship Id="rId227" Type="http://schemas.openxmlformats.org/officeDocument/2006/relationships/slideLayout" Target="../slideLayouts/slideLayout2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6">
            <a:extLst>
              <a:ext uri="{FF2B5EF4-FFF2-40B4-BE49-F238E27FC236}">
                <a16:creationId xmlns:a16="http://schemas.microsoft.com/office/drawing/2014/main" id="{B1D9F9DB-E35F-AA14-7C75-9CC1F61F7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546471"/>
            <a:ext cx="11028619" cy="7203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Título de la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dos </a:t>
            </a:r>
            <a:r>
              <a:rPr lang="en-US" dirty="0" err="1"/>
              <a:t>líneas</a:t>
            </a:r>
            <a:endParaRPr lang="en-US" dirty="0"/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F005E59E-8710-0094-A702-450138767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750" y="1642557"/>
            <a:ext cx="11005871" cy="466897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  <a:endParaRPr lang="en-US" dirty="0"/>
          </a:p>
        </p:txBody>
      </p:sp>
    </p:spTree>
    <p:custDataLst>
      <p:tags r:id="rId291"/>
    </p:custDataLst>
    <p:extLst>
      <p:ext uri="{BB962C8B-B14F-4D97-AF65-F5344CB8AC3E}">
        <p14:creationId xmlns:p14="http://schemas.microsoft.com/office/powerpoint/2010/main" val="3839206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0" r:id="rId1"/>
    <p:sldLayoutId id="2147484681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  <p:sldLayoutId id="2147484690" r:id="rId11"/>
    <p:sldLayoutId id="2147484691" r:id="rId12"/>
    <p:sldLayoutId id="2147484692" r:id="rId13"/>
    <p:sldLayoutId id="2147484693" r:id="rId14"/>
    <p:sldLayoutId id="2147484694" r:id="rId15"/>
    <p:sldLayoutId id="2147484695" r:id="rId16"/>
    <p:sldLayoutId id="2147484696" r:id="rId17"/>
    <p:sldLayoutId id="2147484697" r:id="rId18"/>
    <p:sldLayoutId id="2147484698" r:id="rId19"/>
    <p:sldLayoutId id="2147484699" r:id="rId20"/>
    <p:sldLayoutId id="2147484700" r:id="rId21"/>
    <p:sldLayoutId id="2147484701" r:id="rId22"/>
    <p:sldLayoutId id="2147484702" r:id="rId23"/>
    <p:sldLayoutId id="2147484703" r:id="rId24"/>
    <p:sldLayoutId id="2147484704" r:id="rId25"/>
    <p:sldLayoutId id="2147484705" r:id="rId26"/>
    <p:sldLayoutId id="2147484706" r:id="rId27"/>
    <p:sldLayoutId id="2147484707" r:id="rId28"/>
    <p:sldLayoutId id="2147484708" r:id="rId29"/>
    <p:sldLayoutId id="2147484709" r:id="rId30"/>
    <p:sldLayoutId id="2147484710" r:id="rId31"/>
    <p:sldLayoutId id="2147484711" r:id="rId32"/>
    <p:sldLayoutId id="2147484712" r:id="rId33"/>
    <p:sldLayoutId id="2147484713" r:id="rId34"/>
    <p:sldLayoutId id="2147484714" r:id="rId35"/>
    <p:sldLayoutId id="2147484715" r:id="rId36"/>
    <p:sldLayoutId id="2147484716" r:id="rId37"/>
    <p:sldLayoutId id="2147484717" r:id="rId38"/>
    <p:sldLayoutId id="2147484718" r:id="rId39"/>
    <p:sldLayoutId id="2147484719" r:id="rId40"/>
    <p:sldLayoutId id="2147484720" r:id="rId41"/>
    <p:sldLayoutId id="2147484721" r:id="rId42"/>
    <p:sldLayoutId id="2147484722" r:id="rId43"/>
    <p:sldLayoutId id="2147484723" r:id="rId44"/>
    <p:sldLayoutId id="2147484724" r:id="rId45"/>
    <p:sldLayoutId id="2147484725" r:id="rId46"/>
    <p:sldLayoutId id="2147484726" r:id="rId47"/>
    <p:sldLayoutId id="2147484727" r:id="rId48"/>
    <p:sldLayoutId id="2147484728" r:id="rId49"/>
    <p:sldLayoutId id="2147484729" r:id="rId50"/>
    <p:sldLayoutId id="2147484730" r:id="rId51"/>
    <p:sldLayoutId id="2147484731" r:id="rId52"/>
    <p:sldLayoutId id="2147484732" r:id="rId53"/>
    <p:sldLayoutId id="2147484733" r:id="rId54"/>
    <p:sldLayoutId id="2147484734" r:id="rId55"/>
    <p:sldLayoutId id="2147484735" r:id="rId56"/>
    <p:sldLayoutId id="2147484736" r:id="rId57"/>
    <p:sldLayoutId id="2147484737" r:id="rId58"/>
    <p:sldLayoutId id="2147484738" r:id="rId59"/>
    <p:sldLayoutId id="2147484739" r:id="rId60"/>
    <p:sldLayoutId id="2147484740" r:id="rId61"/>
    <p:sldLayoutId id="2147484741" r:id="rId62"/>
    <p:sldLayoutId id="2147484742" r:id="rId63"/>
    <p:sldLayoutId id="2147484743" r:id="rId64"/>
    <p:sldLayoutId id="2147484744" r:id="rId65"/>
    <p:sldLayoutId id="2147484745" r:id="rId66"/>
    <p:sldLayoutId id="2147484746" r:id="rId67"/>
    <p:sldLayoutId id="2147484747" r:id="rId68"/>
    <p:sldLayoutId id="2147484748" r:id="rId69"/>
    <p:sldLayoutId id="2147484749" r:id="rId70"/>
    <p:sldLayoutId id="2147484750" r:id="rId71"/>
    <p:sldLayoutId id="2147484751" r:id="rId72"/>
    <p:sldLayoutId id="2147484753" r:id="rId73"/>
    <p:sldLayoutId id="2147484752" r:id="rId74"/>
    <p:sldLayoutId id="2147484754" r:id="rId75"/>
    <p:sldLayoutId id="2147484755" r:id="rId76"/>
    <p:sldLayoutId id="2147484756" r:id="rId77"/>
    <p:sldLayoutId id="2147484757" r:id="rId78"/>
    <p:sldLayoutId id="2147484758" r:id="rId79"/>
    <p:sldLayoutId id="2147484759" r:id="rId80"/>
    <p:sldLayoutId id="2147484760" r:id="rId81"/>
    <p:sldLayoutId id="2147484761" r:id="rId82"/>
    <p:sldLayoutId id="2147484762" r:id="rId83"/>
    <p:sldLayoutId id="2147484763" r:id="rId84"/>
    <p:sldLayoutId id="2147484764" r:id="rId85"/>
    <p:sldLayoutId id="2147484765" r:id="rId86"/>
    <p:sldLayoutId id="2147484766" r:id="rId87"/>
    <p:sldLayoutId id="2147484767" r:id="rId88"/>
    <p:sldLayoutId id="2147484768" r:id="rId89"/>
    <p:sldLayoutId id="2147484769" r:id="rId90"/>
    <p:sldLayoutId id="2147484770" r:id="rId91"/>
    <p:sldLayoutId id="2147484771" r:id="rId92"/>
    <p:sldLayoutId id="2147484772" r:id="rId93"/>
    <p:sldLayoutId id="2147484773" r:id="rId94"/>
    <p:sldLayoutId id="2147484774" r:id="rId95"/>
    <p:sldLayoutId id="2147484775" r:id="rId96"/>
    <p:sldLayoutId id="2147484776" r:id="rId97"/>
    <p:sldLayoutId id="2147484777" r:id="rId98"/>
    <p:sldLayoutId id="2147484778" r:id="rId99"/>
    <p:sldLayoutId id="2147484779" r:id="rId100"/>
    <p:sldLayoutId id="2147484780" r:id="rId101"/>
    <p:sldLayoutId id="2147484781" r:id="rId102"/>
    <p:sldLayoutId id="2147484784" r:id="rId103"/>
    <p:sldLayoutId id="2147484785" r:id="rId104"/>
    <p:sldLayoutId id="2147484786" r:id="rId105"/>
    <p:sldLayoutId id="2147484787" r:id="rId106"/>
    <p:sldLayoutId id="2147484788" r:id="rId107"/>
    <p:sldLayoutId id="2147484789" r:id="rId108"/>
    <p:sldLayoutId id="2147484790" r:id="rId109"/>
    <p:sldLayoutId id="2147484791" r:id="rId110"/>
    <p:sldLayoutId id="2147484792" r:id="rId111"/>
    <p:sldLayoutId id="2147484793" r:id="rId112"/>
    <p:sldLayoutId id="2147484794" r:id="rId113"/>
    <p:sldLayoutId id="2147484795" r:id="rId114"/>
    <p:sldLayoutId id="2147484796" r:id="rId115"/>
    <p:sldLayoutId id="2147484797" r:id="rId116"/>
    <p:sldLayoutId id="2147484798" r:id="rId117"/>
    <p:sldLayoutId id="2147484799" r:id="rId118"/>
    <p:sldLayoutId id="2147484800" r:id="rId119"/>
    <p:sldLayoutId id="2147484801" r:id="rId120"/>
    <p:sldLayoutId id="2147484802" r:id="rId121"/>
    <p:sldLayoutId id="2147484803" r:id="rId122"/>
    <p:sldLayoutId id="2147484804" r:id="rId123"/>
    <p:sldLayoutId id="2147484805" r:id="rId124"/>
    <p:sldLayoutId id="2147484806" r:id="rId125"/>
    <p:sldLayoutId id="2147484807" r:id="rId126"/>
    <p:sldLayoutId id="2147484808" r:id="rId127"/>
    <p:sldLayoutId id="2147484809" r:id="rId128"/>
    <p:sldLayoutId id="2147484810" r:id="rId129"/>
    <p:sldLayoutId id="2147484811" r:id="rId130"/>
    <p:sldLayoutId id="2147484812" r:id="rId131"/>
    <p:sldLayoutId id="2147484813" r:id="rId132"/>
    <p:sldLayoutId id="2147484814" r:id="rId133"/>
    <p:sldLayoutId id="2147484815" r:id="rId134"/>
    <p:sldLayoutId id="2147484816" r:id="rId135"/>
    <p:sldLayoutId id="2147484817" r:id="rId136"/>
    <p:sldLayoutId id="2147484818" r:id="rId137"/>
    <p:sldLayoutId id="2147484819" r:id="rId138"/>
    <p:sldLayoutId id="2147484820" r:id="rId139"/>
    <p:sldLayoutId id="2147484821" r:id="rId140"/>
    <p:sldLayoutId id="2147484822" r:id="rId141"/>
    <p:sldLayoutId id="2147484823" r:id="rId142"/>
    <p:sldLayoutId id="2147484824" r:id="rId143"/>
    <p:sldLayoutId id="2147484825" r:id="rId144"/>
    <p:sldLayoutId id="2147484826" r:id="rId145"/>
    <p:sldLayoutId id="2147484827" r:id="rId146"/>
    <p:sldLayoutId id="2147484828" r:id="rId147"/>
    <p:sldLayoutId id="2147484829" r:id="rId148"/>
    <p:sldLayoutId id="2147484830" r:id="rId149"/>
    <p:sldLayoutId id="2147484831" r:id="rId150"/>
    <p:sldLayoutId id="2147484832" r:id="rId151"/>
    <p:sldLayoutId id="2147484833" r:id="rId152"/>
    <p:sldLayoutId id="2147484834" r:id="rId153"/>
    <p:sldLayoutId id="2147484835" r:id="rId154"/>
    <p:sldLayoutId id="2147484836" r:id="rId155"/>
    <p:sldLayoutId id="2147484837" r:id="rId156"/>
    <p:sldLayoutId id="2147484838" r:id="rId157"/>
    <p:sldLayoutId id="2147484839" r:id="rId158"/>
    <p:sldLayoutId id="2147484840" r:id="rId159"/>
    <p:sldLayoutId id="2147484841" r:id="rId160"/>
    <p:sldLayoutId id="2147484842" r:id="rId161"/>
    <p:sldLayoutId id="2147484843" r:id="rId162"/>
    <p:sldLayoutId id="2147484844" r:id="rId163"/>
    <p:sldLayoutId id="2147484845" r:id="rId164"/>
    <p:sldLayoutId id="2147484846" r:id="rId165"/>
    <p:sldLayoutId id="2147484847" r:id="rId166"/>
    <p:sldLayoutId id="2147484848" r:id="rId167"/>
    <p:sldLayoutId id="2147484849" r:id="rId168"/>
    <p:sldLayoutId id="2147484850" r:id="rId169"/>
    <p:sldLayoutId id="2147484851" r:id="rId170"/>
    <p:sldLayoutId id="2147484852" r:id="rId171"/>
    <p:sldLayoutId id="2147484853" r:id="rId172"/>
    <p:sldLayoutId id="2147484854" r:id="rId173"/>
    <p:sldLayoutId id="2147484855" r:id="rId174"/>
    <p:sldLayoutId id="2147484856" r:id="rId175"/>
    <p:sldLayoutId id="2147484857" r:id="rId176"/>
    <p:sldLayoutId id="2147484858" r:id="rId177"/>
    <p:sldLayoutId id="2147484859" r:id="rId178"/>
    <p:sldLayoutId id="2147484860" r:id="rId179"/>
    <p:sldLayoutId id="2147484861" r:id="rId180"/>
    <p:sldLayoutId id="2147484862" r:id="rId181"/>
    <p:sldLayoutId id="2147484863" r:id="rId182"/>
    <p:sldLayoutId id="2147484864" r:id="rId183"/>
    <p:sldLayoutId id="2147484865" r:id="rId184"/>
    <p:sldLayoutId id="2147484866" r:id="rId185"/>
    <p:sldLayoutId id="2147484867" r:id="rId186"/>
    <p:sldLayoutId id="2147484868" r:id="rId187"/>
    <p:sldLayoutId id="2147484869" r:id="rId188"/>
    <p:sldLayoutId id="2147484870" r:id="rId189"/>
    <p:sldLayoutId id="2147484871" r:id="rId190"/>
    <p:sldLayoutId id="2147484872" r:id="rId191"/>
    <p:sldLayoutId id="2147484873" r:id="rId192"/>
    <p:sldLayoutId id="2147484874" r:id="rId193"/>
    <p:sldLayoutId id="2147484875" r:id="rId194"/>
    <p:sldLayoutId id="2147484876" r:id="rId195"/>
    <p:sldLayoutId id="2147484877" r:id="rId196"/>
    <p:sldLayoutId id="2147484878" r:id="rId197"/>
    <p:sldLayoutId id="2147484879" r:id="rId198"/>
    <p:sldLayoutId id="2147484880" r:id="rId199"/>
    <p:sldLayoutId id="2147484881" r:id="rId200"/>
    <p:sldLayoutId id="2147484882" r:id="rId201"/>
    <p:sldLayoutId id="2147484883" r:id="rId202"/>
    <p:sldLayoutId id="2147484884" r:id="rId203"/>
    <p:sldLayoutId id="2147484885" r:id="rId204"/>
    <p:sldLayoutId id="2147484886" r:id="rId205"/>
    <p:sldLayoutId id="2147484887" r:id="rId206"/>
    <p:sldLayoutId id="2147484888" r:id="rId207"/>
    <p:sldLayoutId id="2147484889" r:id="rId208"/>
    <p:sldLayoutId id="2147484890" r:id="rId209"/>
    <p:sldLayoutId id="2147484891" r:id="rId210"/>
    <p:sldLayoutId id="2147484892" r:id="rId211"/>
    <p:sldLayoutId id="2147484893" r:id="rId212"/>
    <p:sldLayoutId id="2147484894" r:id="rId213"/>
    <p:sldLayoutId id="2147484895" r:id="rId214"/>
    <p:sldLayoutId id="2147484896" r:id="rId215"/>
    <p:sldLayoutId id="2147484897" r:id="rId216"/>
    <p:sldLayoutId id="2147484898" r:id="rId217"/>
    <p:sldLayoutId id="2147484899" r:id="rId218"/>
    <p:sldLayoutId id="2147484900" r:id="rId219"/>
    <p:sldLayoutId id="2147484901" r:id="rId220"/>
    <p:sldLayoutId id="2147484902" r:id="rId221"/>
    <p:sldLayoutId id="2147484903" r:id="rId222"/>
    <p:sldLayoutId id="2147484904" r:id="rId223"/>
    <p:sldLayoutId id="2147484905" r:id="rId224"/>
    <p:sldLayoutId id="2147484906" r:id="rId225"/>
    <p:sldLayoutId id="2147484907" r:id="rId226"/>
    <p:sldLayoutId id="2147484908" r:id="rId227"/>
    <p:sldLayoutId id="2147484909" r:id="rId228"/>
    <p:sldLayoutId id="2147484910" r:id="rId229"/>
    <p:sldLayoutId id="2147484911" r:id="rId230"/>
    <p:sldLayoutId id="2147484912" r:id="rId231"/>
    <p:sldLayoutId id="2147484913" r:id="rId232"/>
    <p:sldLayoutId id="2147484914" r:id="rId233"/>
    <p:sldLayoutId id="2147484915" r:id="rId234"/>
    <p:sldLayoutId id="2147484916" r:id="rId235"/>
    <p:sldLayoutId id="2147484917" r:id="rId236"/>
    <p:sldLayoutId id="2147484918" r:id="rId237"/>
    <p:sldLayoutId id="2147484919" r:id="rId238"/>
    <p:sldLayoutId id="2147484920" r:id="rId239"/>
    <p:sldLayoutId id="2147484921" r:id="rId240"/>
    <p:sldLayoutId id="2147484922" r:id="rId241"/>
    <p:sldLayoutId id="2147484923" r:id="rId242"/>
    <p:sldLayoutId id="2147484924" r:id="rId243"/>
    <p:sldLayoutId id="2147484925" r:id="rId244"/>
    <p:sldLayoutId id="2147484926" r:id="rId245"/>
    <p:sldLayoutId id="2147484927" r:id="rId246"/>
    <p:sldLayoutId id="2147484928" r:id="rId247"/>
    <p:sldLayoutId id="2147484929" r:id="rId248"/>
    <p:sldLayoutId id="2147484930" r:id="rId249"/>
    <p:sldLayoutId id="2147484931" r:id="rId250"/>
    <p:sldLayoutId id="2147484932" r:id="rId251"/>
    <p:sldLayoutId id="2147484933" r:id="rId252"/>
    <p:sldLayoutId id="2147484934" r:id="rId253"/>
    <p:sldLayoutId id="2147484935" r:id="rId254"/>
    <p:sldLayoutId id="2147484936" r:id="rId255"/>
    <p:sldLayoutId id="2147484937" r:id="rId256"/>
    <p:sldLayoutId id="2147484938" r:id="rId257"/>
    <p:sldLayoutId id="2147484939" r:id="rId258"/>
    <p:sldLayoutId id="2147484940" r:id="rId259"/>
    <p:sldLayoutId id="2147484941" r:id="rId260"/>
    <p:sldLayoutId id="2147484942" r:id="rId261"/>
    <p:sldLayoutId id="2147484943" r:id="rId262"/>
    <p:sldLayoutId id="2147484944" r:id="rId263"/>
    <p:sldLayoutId id="2147484945" r:id="rId264"/>
    <p:sldLayoutId id="2147484946" r:id="rId265"/>
    <p:sldLayoutId id="2147484947" r:id="rId266"/>
    <p:sldLayoutId id="2147484948" r:id="rId267"/>
    <p:sldLayoutId id="2147484949" r:id="rId268"/>
    <p:sldLayoutId id="2147484950" r:id="rId269"/>
    <p:sldLayoutId id="2147484951" r:id="rId270"/>
    <p:sldLayoutId id="2147484952" r:id="rId271"/>
    <p:sldLayoutId id="2147484953" r:id="rId272"/>
    <p:sldLayoutId id="2147484954" r:id="rId273"/>
    <p:sldLayoutId id="2147484955" r:id="rId274"/>
    <p:sldLayoutId id="2147484956" r:id="rId275"/>
    <p:sldLayoutId id="2147484957" r:id="rId276"/>
    <p:sldLayoutId id="2147484958" r:id="rId277"/>
    <p:sldLayoutId id="2147484959" r:id="rId278"/>
    <p:sldLayoutId id="2147484960" r:id="rId279"/>
    <p:sldLayoutId id="2147484961" r:id="rId280"/>
    <p:sldLayoutId id="2147484962" r:id="rId281"/>
    <p:sldLayoutId id="2147484963" r:id="rId282"/>
    <p:sldLayoutId id="2147484964" r:id="rId283"/>
    <p:sldLayoutId id="2147484965" r:id="rId284"/>
    <p:sldLayoutId id="2147484966" r:id="rId285"/>
    <p:sldLayoutId id="2147484967" r:id="rId286"/>
    <p:sldLayoutId id="2147484968" r:id="rId287"/>
    <p:sldLayoutId id="2147484969" r:id="rId288"/>
    <p:sldLayoutId id="2147484970" r:id="rId28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Ryker Bold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4680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6840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180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jp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sv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sv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sv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idor d'imatge 7" descr="Engineers on site looking up">
            <a:extLst>
              <a:ext uri="{FF2B5EF4-FFF2-40B4-BE49-F238E27FC236}">
                <a16:creationId xmlns:a16="http://schemas.microsoft.com/office/drawing/2014/main" id="{6BC3A777-75B2-63AE-BBD2-C2A37CA83A7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4294" r="14294"/>
          <a:stretch>
            <a:fillRect/>
          </a:stretch>
        </p:blipFill>
        <p:spPr/>
      </p:pic>
      <p:sp>
        <p:nvSpPr>
          <p:cNvPr id="4" name="Títol 3">
            <a:extLst>
              <a:ext uri="{FF2B5EF4-FFF2-40B4-BE49-F238E27FC236}">
                <a16:creationId xmlns:a16="http://schemas.microsoft.com/office/drawing/2014/main" id="{3AFAC48D-3B31-A1CC-4BAE-D6A07FDF9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Resolución de problemas</a:t>
            </a:r>
            <a:endParaRPr lang="ca-ES" dirty="0"/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C7646959-5285-2797-1CE3-83787F7253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6" name="Contenidor de text 5">
            <a:extLst>
              <a:ext uri="{FF2B5EF4-FFF2-40B4-BE49-F238E27FC236}">
                <a16:creationId xmlns:a16="http://schemas.microsoft.com/office/drawing/2014/main" id="{DEC64391-4CCB-01AB-B8D4-12068732C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27226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51542-753B-1D73-D726-3983F1910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5">
            <a:extLst>
              <a:ext uri="{FF2B5EF4-FFF2-40B4-BE49-F238E27FC236}">
                <a16:creationId xmlns:a16="http://schemas.microsoft.com/office/drawing/2014/main" id="{865DCA28-3625-DF59-56C0-3BD7B9A9F13F}"/>
              </a:ext>
            </a:extLst>
          </p:cNvPr>
          <p:cNvSpPr txBox="1">
            <a:spLocks/>
          </p:cNvSpPr>
          <p:nvPr/>
        </p:nvSpPr>
        <p:spPr>
          <a:xfrm>
            <a:off x="575999" y="546471"/>
            <a:ext cx="8306744" cy="7203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</a:rPr>
              <a:t>Actividad grupal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DESAGREGACIÓN POR HIPÓTESIS</a:t>
            </a:r>
          </a:p>
          <a:p>
            <a:r>
              <a:rPr lang="es-E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Tiempo: 20 mins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0C2D79-7919-2E71-C19E-096083B7A2EB}"/>
              </a:ext>
            </a:extLst>
          </p:cNvPr>
          <p:cNvSpPr txBox="1">
            <a:spLocks/>
          </p:cNvSpPr>
          <p:nvPr/>
        </p:nvSpPr>
        <p:spPr>
          <a:xfrm>
            <a:off x="700644" y="3429000"/>
            <a:ext cx="10794670" cy="28825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 marL="171450" lvl="1" indent="-17145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50"/>
            </a:lvl2pPr>
            <a:lvl3pPr marL="468000" indent="-2286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3pPr>
            <a:lvl4pPr marL="684000" indent="-2286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4pPr>
            <a:lvl5pPr marL="918000" indent="-2286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s-ES" dirty="0"/>
              <a:t>Llevaremos a cabo la desagregación en base a POR </a:t>
            </a:r>
            <a:r>
              <a:rPr lang="es-ES" dirty="0" err="1"/>
              <a:t>QUÉs</a:t>
            </a:r>
            <a:r>
              <a:rPr lang="es-ES" dirty="0"/>
              <a:t>, puesto que, como profesionales de nuestra organización, tenemos información respecto al mismo. Os podéis ayudar del formato que os comparto a continuación, </a:t>
            </a:r>
            <a:r>
              <a:rPr lang="es-ES" u="sng" dirty="0"/>
              <a:t>insertando CUADROS DE TEXTO</a:t>
            </a:r>
            <a:r>
              <a:rPr lang="es-ES" dirty="0"/>
              <a:t>.</a:t>
            </a:r>
          </a:p>
          <a:p>
            <a:pPr marL="0" indent="0">
              <a:spcAft>
                <a:spcPts val="0"/>
              </a:spcAft>
              <a:buNone/>
            </a:pPr>
            <a:endParaRPr lang="es-ES" b="1" dirty="0"/>
          </a:p>
          <a:p>
            <a:pPr marL="0" indent="0">
              <a:spcAft>
                <a:spcPts val="0"/>
              </a:spcAft>
              <a:buNone/>
            </a:pPr>
            <a:r>
              <a:rPr lang="es-ES" b="1" dirty="0"/>
              <a:t>¿Cómo deben ser las hipótesis que vayamos desagregando?</a:t>
            </a:r>
          </a:p>
          <a:p>
            <a:pPr>
              <a:spcAft>
                <a:spcPts val="0"/>
              </a:spcAft>
            </a:pPr>
            <a:r>
              <a:rPr lang="es-ES" dirty="0"/>
              <a:t>Lógicas (derivadas de la hipótesis anterior a la que hacen referencia)</a:t>
            </a:r>
          </a:p>
          <a:p>
            <a:pPr>
              <a:spcAft>
                <a:spcPts val="0"/>
              </a:spcAft>
            </a:pPr>
            <a:r>
              <a:rPr lang="es-ES" dirty="0"/>
              <a:t>Que puedan realizarse (no irreales)</a:t>
            </a:r>
          </a:p>
          <a:p>
            <a:pPr marL="0" indent="0">
              <a:spcAft>
                <a:spcPts val="0"/>
              </a:spcAft>
              <a:buNone/>
            </a:pPr>
            <a:endParaRPr lang="es-ES" b="1" dirty="0"/>
          </a:p>
          <a:p>
            <a:pPr marL="0" indent="0">
              <a:spcAft>
                <a:spcPts val="0"/>
              </a:spcAft>
              <a:buNone/>
            </a:pPr>
            <a:r>
              <a:rPr lang="es-ES" b="1" dirty="0"/>
              <a:t>Al finalizar la actividad, un/a participante de cada equipo compartirá en pantalla el trabajo realizado.</a:t>
            </a:r>
          </a:p>
        </p:txBody>
      </p:sp>
    </p:spTree>
    <p:extLst>
      <p:ext uri="{BB962C8B-B14F-4D97-AF65-F5344CB8AC3E}">
        <p14:creationId xmlns:p14="http://schemas.microsoft.com/office/powerpoint/2010/main" val="367342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42676-F91C-2A56-F378-C269D1A1A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àfic 17" descr="Group brainstorm with solid fill">
            <a:extLst>
              <a:ext uri="{FF2B5EF4-FFF2-40B4-BE49-F238E27FC236}">
                <a16:creationId xmlns:a16="http://schemas.microsoft.com/office/drawing/2014/main" id="{0D46938A-2D2B-5425-8A4E-3E1108831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6300" y="146445"/>
            <a:ext cx="914400" cy="914400"/>
          </a:xfrm>
          <a:prstGeom prst="rect">
            <a:avLst/>
          </a:prstGeom>
        </p:spPr>
      </p:pic>
      <p:sp>
        <p:nvSpPr>
          <p:cNvPr id="7" name="QuadreDeText 6">
            <a:extLst>
              <a:ext uri="{FF2B5EF4-FFF2-40B4-BE49-F238E27FC236}">
                <a16:creationId xmlns:a16="http://schemas.microsoft.com/office/drawing/2014/main" id="{AB40D786-46F8-45C0-7AA4-9023593B7400}"/>
              </a:ext>
            </a:extLst>
          </p:cNvPr>
          <p:cNvSpPr txBox="1"/>
          <p:nvPr/>
        </p:nvSpPr>
        <p:spPr>
          <a:xfrm>
            <a:off x="495300" y="2882900"/>
            <a:ext cx="2246787" cy="1396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1200"/>
              </a:spcAft>
            </a:pPr>
            <a:r>
              <a:rPr lang="es-ES" sz="1200" b="0" i="0" dirty="0">
                <a:solidFill>
                  <a:schemeClr val="tx1">
                    <a:alpha val="70000"/>
                  </a:schemeClr>
                </a:solidFill>
                <a:effectLst/>
              </a:rPr>
              <a:t> </a:t>
            </a:r>
          </a:p>
          <a:p>
            <a:pPr algn="l">
              <a:lnSpc>
                <a:spcPct val="130000"/>
              </a:lnSpc>
              <a:spcAft>
                <a:spcPts val="1200"/>
              </a:spcAft>
            </a:pPr>
            <a:endParaRPr lang="es-ES" sz="1200" dirty="0">
              <a:solidFill>
                <a:schemeClr val="tx1">
                  <a:alpha val="70000"/>
                </a:schemeClr>
              </a:solidFill>
            </a:endParaRPr>
          </a:p>
          <a:p>
            <a:pPr algn="l">
              <a:lnSpc>
                <a:spcPct val="130000"/>
              </a:lnSpc>
              <a:spcAft>
                <a:spcPts val="1200"/>
              </a:spcAft>
            </a:pPr>
            <a:endParaRPr lang="es-ES" sz="1200" b="0" i="0" dirty="0">
              <a:solidFill>
                <a:schemeClr val="tx1">
                  <a:alpha val="70000"/>
                </a:schemeClr>
              </a:solidFill>
              <a:effectLst/>
            </a:endParaRPr>
          </a:p>
          <a:p>
            <a:pPr algn="l">
              <a:lnSpc>
                <a:spcPct val="130000"/>
              </a:lnSpc>
              <a:spcAft>
                <a:spcPts val="1200"/>
              </a:spcAft>
            </a:pPr>
            <a:endParaRPr lang="ca-ES" sz="1200" b="0" i="0" dirty="0">
              <a:solidFill>
                <a:schemeClr val="tx1">
                  <a:alpha val="70000"/>
                </a:schemeClr>
              </a:solidFill>
              <a:effectLst/>
            </a:endParaRPr>
          </a:p>
        </p:txBody>
      </p:sp>
      <p:sp>
        <p:nvSpPr>
          <p:cNvPr id="8" name="QuadreDeText 7">
            <a:extLst>
              <a:ext uri="{FF2B5EF4-FFF2-40B4-BE49-F238E27FC236}">
                <a16:creationId xmlns:a16="http://schemas.microsoft.com/office/drawing/2014/main" id="{CC15ECFC-ADBE-B244-7C61-45D3BC587AEB}"/>
              </a:ext>
            </a:extLst>
          </p:cNvPr>
          <p:cNvSpPr txBox="1"/>
          <p:nvPr/>
        </p:nvSpPr>
        <p:spPr>
          <a:xfrm>
            <a:off x="495300" y="2324100"/>
            <a:ext cx="2246787" cy="455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1200"/>
              </a:spcAft>
            </a:pPr>
            <a:r>
              <a:rPr lang="es-ES" sz="1200" b="0" i="0" dirty="0">
                <a:solidFill>
                  <a:schemeClr val="bg1">
                    <a:alpha val="70000"/>
                  </a:schemeClr>
                </a:solidFill>
                <a:effectLst/>
              </a:rPr>
              <a:t>HIPÓTESIS DE PARTIDA PARA SOLUCIONAR EL PROBLEMA</a:t>
            </a:r>
          </a:p>
        </p:txBody>
      </p:sp>
      <p:sp>
        <p:nvSpPr>
          <p:cNvPr id="9" name="Rectangle: cantonades arrodonides 8">
            <a:extLst>
              <a:ext uri="{FF2B5EF4-FFF2-40B4-BE49-F238E27FC236}">
                <a16:creationId xmlns:a16="http://schemas.microsoft.com/office/drawing/2014/main" id="{689DC04C-C969-CF1B-D822-1E67D3ED3836}"/>
              </a:ext>
            </a:extLst>
          </p:cNvPr>
          <p:cNvSpPr/>
          <p:nvPr/>
        </p:nvSpPr>
        <p:spPr>
          <a:xfrm>
            <a:off x="2942167" y="128907"/>
            <a:ext cx="2139423" cy="6595333"/>
          </a:xfrm>
          <a:prstGeom prst="roundRect">
            <a:avLst>
              <a:gd name="adj" fmla="val 461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¿POR QUÉ?</a:t>
            </a:r>
            <a:endParaRPr lang="ca-ES" b="1" dirty="0">
              <a:solidFill>
                <a:schemeClr val="tx1"/>
              </a:solidFill>
            </a:endParaRPr>
          </a:p>
        </p:txBody>
      </p:sp>
      <p:sp>
        <p:nvSpPr>
          <p:cNvPr id="12" name="Rectangle: cantonades arrodonides 11">
            <a:extLst>
              <a:ext uri="{FF2B5EF4-FFF2-40B4-BE49-F238E27FC236}">
                <a16:creationId xmlns:a16="http://schemas.microsoft.com/office/drawing/2014/main" id="{4B2C4174-7732-8A2D-9310-4816F0B9CE69}"/>
              </a:ext>
            </a:extLst>
          </p:cNvPr>
          <p:cNvSpPr/>
          <p:nvPr/>
        </p:nvSpPr>
        <p:spPr>
          <a:xfrm>
            <a:off x="5283464" y="128907"/>
            <a:ext cx="2139423" cy="6595333"/>
          </a:xfrm>
          <a:prstGeom prst="roundRect">
            <a:avLst>
              <a:gd name="adj" fmla="val 461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¿POR QUÉ?</a:t>
            </a:r>
            <a:endParaRPr lang="ca-ES" b="1" dirty="0">
              <a:solidFill>
                <a:schemeClr val="tx1"/>
              </a:solidFill>
            </a:endParaRPr>
          </a:p>
        </p:txBody>
      </p:sp>
      <p:sp>
        <p:nvSpPr>
          <p:cNvPr id="13" name="Rectangle: cantonades arrodonides 12">
            <a:extLst>
              <a:ext uri="{FF2B5EF4-FFF2-40B4-BE49-F238E27FC236}">
                <a16:creationId xmlns:a16="http://schemas.microsoft.com/office/drawing/2014/main" id="{0C54BD89-1F3D-4EFF-DD00-21A8DF6EF0F4}"/>
              </a:ext>
            </a:extLst>
          </p:cNvPr>
          <p:cNvSpPr/>
          <p:nvPr/>
        </p:nvSpPr>
        <p:spPr>
          <a:xfrm>
            <a:off x="7624767" y="128907"/>
            <a:ext cx="2139423" cy="6595333"/>
          </a:xfrm>
          <a:prstGeom prst="roundRect">
            <a:avLst>
              <a:gd name="adj" fmla="val 461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¿POR QUÉ?</a:t>
            </a:r>
            <a:endParaRPr lang="ca-ES" b="1" dirty="0">
              <a:solidFill>
                <a:schemeClr val="tx1"/>
              </a:solidFill>
            </a:endParaRPr>
          </a:p>
        </p:txBody>
      </p:sp>
      <p:sp>
        <p:nvSpPr>
          <p:cNvPr id="14" name="Rectangle: cantonades arrodonides 13">
            <a:extLst>
              <a:ext uri="{FF2B5EF4-FFF2-40B4-BE49-F238E27FC236}">
                <a16:creationId xmlns:a16="http://schemas.microsoft.com/office/drawing/2014/main" id="{5AB62AA2-DEC2-7B47-CC10-51E1981CFA21}"/>
              </a:ext>
            </a:extLst>
          </p:cNvPr>
          <p:cNvSpPr/>
          <p:nvPr/>
        </p:nvSpPr>
        <p:spPr>
          <a:xfrm>
            <a:off x="9964788" y="128907"/>
            <a:ext cx="2139423" cy="6595333"/>
          </a:xfrm>
          <a:prstGeom prst="roundRect">
            <a:avLst>
              <a:gd name="adj" fmla="val 461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¿POR QUÉ?</a:t>
            </a:r>
            <a:endParaRPr lang="ca-ES" b="1" dirty="0">
              <a:solidFill>
                <a:schemeClr val="tx1"/>
              </a:solidFill>
            </a:endParaRPr>
          </a:p>
        </p:txBody>
      </p:sp>
      <p:sp>
        <p:nvSpPr>
          <p:cNvPr id="47" name="QuadreDeText 46">
            <a:extLst>
              <a:ext uri="{FF2B5EF4-FFF2-40B4-BE49-F238E27FC236}">
                <a16:creationId xmlns:a16="http://schemas.microsoft.com/office/drawing/2014/main" id="{8D3B3755-6ECC-E785-BE23-DEE2E969F14C}"/>
              </a:ext>
            </a:extLst>
          </p:cNvPr>
          <p:cNvSpPr txBox="1"/>
          <p:nvPr/>
        </p:nvSpPr>
        <p:spPr>
          <a:xfrm>
            <a:off x="278210" y="223477"/>
            <a:ext cx="25104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s-ES" sz="1200" b="1" dirty="0"/>
              <a:t>¿Cómo deben ser las hipótesis que vayamos desagregando?</a:t>
            </a:r>
          </a:p>
          <a:p>
            <a:pPr marL="285750" indent="-285750">
              <a:spcAft>
                <a:spcPts val="0"/>
              </a:spcAft>
              <a:buFont typeface="+mj-lt"/>
              <a:buAutoNum type="arabicPeriod"/>
            </a:pPr>
            <a:r>
              <a:rPr lang="es-ES" sz="1200" dirty="0"/>
              <a:t>Lógicas (derivadas de la hipótesis anterior a la que hacen referencia)</a:t>
            </a:r>
          </a:p>
          <a:p>
            <a:pPr marL="285750" indent="-285750">
              <a:spcAft>
                <a:spcPts val="0"/>
              </a:spcAft>
              <a:buFont typeface="+mj-lt"/>
              <a:buAutoNum type="arabicPeriod"/>
            </a:pPr>
            <a:r>
              <a:rPr lang="es-ES" sz="1200" dirty="0"/>
              <a:t>Que puedan realizarse (no irreales)</a:t>
            </a:r>
          </a:p>
        </p:txBody>
      </p:sp>
    </p:spTree>
    <p:extLst>
      <p:ext uri="{BB962C8B-B14F-4D97-AF65-F5344CB8AC3E}">
        <p14:creationId xmlns:p14="http://schemas.microsoft.com/office/powerpoint/2010/main" val="321358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BBD7-87B4-323D-9732-88A7007B6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5">
            <a:extLst>
              <a:ext uri="{FF2B5EF4-FFF2-40B4-BE49-F238E27FC236}">
                <a16:creationId xmlns:a16="http://schemas.microsoft.com/office/drawing/2014/main" id="{153D5095-C3C1-986E-3554-6B429B6608DD}"/>
              </a:ext>
            </a:extLst>
          </p:cNvPr>
          <p:cNvSpPr txBox="1">
            <a:spLocks/>
          </p:cNvSpPr>
          <p:nvPr/>
        </p:nvSpPr>
        <p:spPr>
          <a:xfrm>
            <a:off x="575999" y="546471"/>
            <a:ext cx="8306744" cy="7203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</a:rPr>
              <a:t>Actividad grupal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MEJOR DECISIÓN</a:t>
            </a:r>
          </a:p>
          <a:p>
            <a:r>
              <a:rPr lang="es-E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Tiempo: 20 mins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8CCF5A-3C62-629C-1167-D0573C5E4E42}"/>
              </a:ext>
            </a:extLst>
          </p:cNvPr>
          <p:cNvSpPr txBox="1">
            <a:spLocks/>
          </p:cNvSpPr>
          <p:nvPr/>
        </p:nvSpPr>
        <p:spPr>
          <a:xfrm>
            <a:off x="700644" y="3429000"/>
            <a:ext cx="10794670" cy="28825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 marL="171450" lvl="1" indent="-17145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50"/>
            </a:lvl2pPr>
            <a:lvl3pPr marL="468000" indent="-2286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3pPr>
            <a:lvl4pPr marL="684000" indent="-2286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4pPr>
            <a:lvl5pPr marL="918000" indent="-2286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s-ES" dirty="0"/>
              <a:t>Os comparto la Matriz de Decisión.</a:t>
            </a:r>
          </a:p>
          <a:p>
            <a:pPr marL="0" indent="0">
              <a:spcAft>
                <a:spcPts val="0"/>
              </a:spcAft>
              <a:buNone/>
            </a:pPr>
            <a:endParaRPr lang="es-ES" dirty="0"/>
          </a:p>
          <a:p>
            <a:pPr marL="0" indent="0">
              <a:spcAft>
                <a:spcPts val="0"/>
              </a:spcAft>
              <a:buNone/>
            </a:pPr>
            <a:r>
              <a:rPr lang="es-ES" dirty="0"/>
              <a:t>Una vez consolidados los CRITERIOS DE DECISIÓN y con las SOLUCIONES en la parte superior de la Matriz, vamos a seguir el proceso de decisión a través de la Matriz.</a:t>
            </a:r>
          </a:p>
          <a:p>
            <a:pPr marL="0" indent="0">
              <a:spcAft>
                <a:spcPts val="0"/>
              </a:spcAft>
              <a:buNone/>
            </a:pPr>
            <a:endParaRPr lang="es-ES" dirty="0"/>
          </a:p>
          <a:p>
            <a:pPr marL="0" indent="0">
              <a:spcAft>
                <a:spcPts val="0"/>
              </a:spcAft>
              <a:buNone/>
            </a:pPr>
            <a:r>
              <a:rPr lang="es-ES" b="1" dirty="0"/>
              <a:t>¿Cómo proceder?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Paso 3. PONDERACIÓN sobre 100 a cada uno de los criterios, sin superar los 100 puntos globales.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Paso 4. PUNTUAR cada casilla (el cruce entre cada Solución y Criterio) de 1 a 4. Es posible repetir puntuación en el mismo Criterio.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Paso 5. DETERMINAR cuál es la mejor Solución.</a:t>
            </a:r>
          </a:p>
          <a:p>
            <a:pPr marL="0" indent="0">
              <a:spcAft>
                <a:spcPts val="0"/>
              </a:spcAft>
              <a:buNone/>
            </a:pPr>
            <a:endParaRPr lang="es-ES" b="1" dirty="0"/>
          </a:p>
          <a:p>
            <a:pPr marL="0" indent="0">
              <a:spcAft>
                <a:spcPts val="0"/>
              </a:spcAft>
              <a:buNone/>
            </a:pPr>
            <a:r>
              <a:rPr lang="es-ES" b="1" dirty="0"/>
              <a:t>Al finalizar la actividad, un/a participante de cada equipo compartirá cuál es la mejor Solución y por qué.</a:t>
            </a:r>
          </a:p>
        </p:txBody>
      </p:sp>
    </p:spTree>
    <p:extLst>
      <p:ext uri="{BB962C8B-B14F-4D97-AF65-F5344CB8AC3E}">
        <p14:creationId xmlns:p14="http://schemas.microsoft.com/office/powerpoint/2010/main" val="180221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EF6AC-92FE-311E-4269-CF575740C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5">
            <a:extLst>
              <a:ext uri="{FF2B5EF4-FFF2-40B4-BE49-F238E27FC236}">
                <a16:creationId xmlns:a16="http://schemas.microsoft.com/office/drawing/2014/main" id="{E29A00EB-EC9A-3F58-FA7C-6118F023CFDF}"/>
              </a:ext>
            </a:extLst>
          </p:cNvPr>
          <p:cNvSpPr txBox="1">
            <a:spLocks/>
          </p:cNvSpPr>
          <p:nvPr/>
        </p:nvSpPr>
        <p:spPr>
          <a:xfrm>
            <a:off x="575999" y="546471"/>
            <a:ext cx="8306744" cy="7203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</a:rPr>
              <a:t>Actividad grupal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PLAN DE ACCIÓN</a:t>
            </a:r>
          </a:p>
          <a:p>
            <a:r>
              <a:rPr lang="es-E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Tiempo: 10 mins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A90AE9-A529-61BD-4445-84A2B094A318}"/>
              </a:ext>
            </a:extLst>
          </p:cNvPr>
          <p:cNvSpPr txBox="1">
            <a:spLocks/>
          </p:cNvSpPr>
          <p:nvPr/>
        </p:nvSpPr>
        <p:spPr>
          <a:xfrm>
            <a:off x="700644" y="3429000"/>
            <a:ext cx="10794670" cy="28825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 marL="171450" lvl="1" indent="-17145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50"/>
            </a:lvl2pPr>
            <a:lvl3pPr marL="468000" indent="-2286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3pPr>
            <a:lvl4pPr marL="684000" indent="-2286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4pPr>
            <a:lvl5pPr marL="918000" indent="-2286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s-ES" dirty="0"/>
              <a:t>Diseñaremos 2 acciones que ayuden a implantar la Solución seleccionada, siguiendo el formato que os comparto.</a:t>
            </a:r>
          </a:p>
          <a:p>
            <a:pPr marL="0" indent="0">
              <a:spcAft>
                <a:spcPts val="0"/>
              </a:spcAft>
              <a:buNone/>
            </a:pPr>
            <a:endParaRPr lang="es-ES" dirty="0"/>
          </a:p>
          <a:p>
            <a:pPr marL="0" indent="0">
              <a:spcAft>
                <a:spcPts val="0"/>
              </a:spcAft>
              <a:buNone/>
            </a:pPr>
            <a:r>
              <a:rPr lang="es-ES" b="1" dirty="0"/>
              <a:t>¿Cómo proceder?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Debemos ser RIGUROSOS, para lo que nos podemos apoyar en las preguntas que complementan a cada sigla de SMART.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Debemos ser CREATIVOS, el trabajo duro ya está hecho.</a:t>
            </a:r>
          </a:p>
          <a:p>
            <a:pPr marL="0" indent="0">
              <a:spcAft>
                <a:spcPts val="0"/>
              </a:spcAft>
              <a:buNone/>
            </a:pPr>
            <a:endParaRPr lang="es-ES" b="1" dirty="0"/>
          </a:p>
          <a:p>
            <a:pPr marL="0" indent="0">
              <a:spcAft>
                <a:spcPts val="0"/>
              </a:spcAft>
              <a:buNone/>
            </a:pPr>
            <a:r>
              <a:rPr lang="es-ES" b="1" dirty="0"/>
              <a:t>Al finalizar la actividad, un/a participante de cada equipo compartirá el trabajo realizado.</a:t>
            </a:r>
          </a:p>
        </p:txBody>
      </p:sp>
    </p:spTree>
    <p:extLst>
      <p:ext uri="{BB962C8B-B14F-4D97-AF65-F5344CB8AC3E}">
        <p14:creationId xmlns:p14="http://schemas.microsoft.com/office/powerpoint/2010/main" val="404487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6">
            <a:extLst>
              <a:ext uri="{FF2B5EF4-FFF2-40B4-BE49-F238E27FC236}">
                <a16:creationId xmlns:a16="http://schemas.microsoft.com/office/drawing/2014/main" id="{A9CC32F1-047A-8387-4704-CBAA76185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066550"/>
              </p:ext>
            </p:extLst>
          </p:nvPr>
        </p:nvGraphicFramePr>
        <p:xfrm>
          <a:off x="370865" y="1905414"/>
          <a:ext cx="11221670" cy="419616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44334">
                  <a:extLst>
                    <a:ext uri="{9D8B030D-6E8A-4147-A177-3AD203B41FA5}">
                      <a16:colId xmlns:a16="http://schemas.microsoft.com/office/drawing/2014/main" val="127251584"/>
                    </a:ext>
                  </a:extLst>
                </a:gridCol>
                <a:gridCol w="2244334">
                  <a:extLst>
                    <a:ext uri="{9D8B030D-6E8A-4147-A177-3AD203B41FA5}">
                      <a16:colId xmlns:a16="http://schemas.microsoft.com/office/drawing/2014/main" val="2607262943"/>
                    </a:ext>
                  </a:extLst>
                </a:gridCol>
                <a:gridCol w="2244334">
                  <a:extLst>
                    <a:ext uri="{9D8B030D-6E8A-4147-A177-3AD203B41FA5}">
                      <a16:colId xmlns:a16="http://schemas.microsoft.com/office/drawing/2014/main" val="4102175204"/>
                    </a:ext>
                  </a:extLst>
                </a:gridCol>
                <a:gridCol w="2244334">
                  <a:extLst>
                    <a:ext uri="{9D8B030D-6E8A-4147-A177-3AD203B41FA5}">
                      <a16:colId xmlns:a16="http://schemas.microsoft.com/office/drawing/2014/main" val="2537234110"/>
                    </a:ext>
                  </a:extLst>
                </a:gridCol>
                <a:gridCol w="2244334">
                  <a:extLst>
                    <a:ext uri="{9D8B030D-6E8A-4147-A177-3AD203B41FA5}">
                      <a16:colId xmlns:a16="http://schemas.microsoft.com/office/drawing/2014/main" val="201678206"/>
                    </a:ext>
                  </a:extLst>
                </a:gridCol>
              </a:tblGrid>
              <a:tr h="468542">
                <a:tc>
                  <a:txBody>
                    <a:bodyPr/>
                    <a:lstStyle/>
                    <a:p>
                      <a:pPr algn="r"/>
                      <a:r>
                        <a:rPr lang="es-ES" sz="1100" dirty="0"/>
                        <a:t>Específico</a:t>
                      </a: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100" dirty="0"/>
                        <a:t>Medible</a:t>
                      </a: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100" dirty="0"/>
                        <a:t>Alcanzable</a:t>
                      </a: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100" dirty="0"/>
                        <a:t>Realista</a:t>
                      </a: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100" dirty="0"/>
                        <a:t>En Tiempo</a:t>
                      </a: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978761241"/>
                  </a:ext>
                </a:extLst>
              </a:tr>
              <a:tr h="1009393">
                <a:tc>
                  <a:txBody>
                    <a:bodyPr/>
                    <a:lstStyle/>
                    <a:p>
                      <a:pPr marL="173038" indent="-173038"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¿Qué actividades concretas vamos a hacer?</a:t>
                      </a:r>
                    </a:p>
                    <a:p>
                      <a:pPr marL="173038" indent="-173038"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¿Cómo lo vamos a hacer?</a:t>
                      </a:r>
                    </a:p>
                    <a:p>
                      <a:pPr marL="173038" indent="-173038"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¿Para qué lo vamos a hacer?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173038" indent="-173038"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¿Cómo medir que lo logramos?</a:t>
                      </a:r>
                    </a:p>
                    <a:p>
                      <a:pPr marL="173038" indent="-173038"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¿Qué indicadores Cuantitativos?</a:t>
                      </a:r>
                    </a:p>
                    <a:p>
                      <a:pPr marL="173038" indent="-173038"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¿Y Cualitativos?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173038" indent="-173038"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¿Qué nivel de exigencia vamos a poner?</a:t>
                      </a:r>
                    </a:p>
                    <a:p>
                      <a:pPr marL="173038" indent="-173038"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¿Es posible lograrlo?</a:t>
                      </a:r>
                    </a:p>
                    <a:p>
                      <a:pPr marL="173038" indent="-173038"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¿Sigue siendo ambicioso?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173038" indent="-173038"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¿Con qué recursos contamos?</a:t>
                      </a:r>
                    </a:p>
                    <a:p>
                      <a:pPr marL="173038" indent="-173038"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¿Quién tiene que ayudarnos?</a:t>
                      </a:r>
                    </a:p>
                    <a:p>
                      <a:pPr marL="173038" indent="-173038"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¿Con qué?</a:t>
                      </a: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173038" indent="-173038"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¿En cuánto tiempo debemos haber logrado lo anterior?</a:t>
                      </a:r>
                    </a:p>
                    <a:p>
                      <a:pPr marL="173038" indent="-173038"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¿Cada cuánto hacerle seguimiento?</a:t>
                      </a:r>
                    </a:p>
                    <a:p>
                      <a:pPr marL="173038" indent="-173038"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¿Quién hará el seguimiento?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4130356205"/>
                  </a:ext>
                </a:extLst>
              </a:tr>
              <a:tr h="1178011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s-E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highlight>
                          <a:srgbClr val="C0C0C0"/>
                        </a:highlight>
                        <a:uLnTx/>
                        <a:uFillTx/>
                        <a:latin typeface="Segoe UI Semilight"/>
                        <a:ea typeface="+mn-ea"/>
                        <a:cs typeface="+mn-cs"/>
                      </a:endParaRPr>
                    </a:p>
                  </a:txBody>
                  <a:tcPr marT="45721" marB="457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s-E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highlight>
                          <a:srgbClr val="C0C0C0"/>
                        </a:highlight>
                        <a:uLnTx/>
                        <a:uFillTx/>
                        <a:latin typeface="Segoe UI Semilight"/>
                        <a:ea typeface="+mn-ea"/>
                        <a:cs typeface="+mn-cs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s-E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highlight>
                          <a:srgbClr val="C0C0C0"/>
                        </a:highlight>
                        <a:uLnTx/>
                        <a:uFillTx/>
                        <a:latin typeface="Segoe UI Semilight"/>
                        <a:ea typeface="+mn-ea"/>
                        <a:cs typeface="+mn-cs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s-E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highlight>
                          <a:srgbClr val="C0C0C0"/>
                        </a:highlight>
                        <a:uLnTx/>
                        <a:uFillTx/>
                        <a:latin typeface="Segoe UI Semilight"/>
                        <a:ea typeface="+mn-ea"/>
                        <a:cs typeface="+mn-cs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s-E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highlight>
                          <a:srgbClr val="C0C0C0"/>
                        </a:highlight>
                        <a:uLnTx/>
                        <a:uFillTx/>
                        <a:latin typeface="Segoe UI Semilight"/>
                        <a:ea typeface="+mn-ea"/>
                        <a:cs typeface="+mn-cs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325924"/>
                  </a:ext>
                </a:extLst>
              </a:tr>
              <a:tr h="1178011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s-E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highlight>
                          <a:srgbClr val="C0C0C0"/>
                        </a:highlight>
                        <a:uLnTx/>
                        <a:uFillTx/>
                        <a:latin typeface="Segoe UI Semilight"/>
                        <a:ea typeface="+mn-ea"/>
                        <a:cs typeface="+mn-cs"/>
                      </a:endParaRPr>
                    </a:p>
                  </a:txBody>
                  <a:tcPr marT="45721" marB="4572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s-E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highlight>
                          <a:srgbClr val="C0C0C0"/>
                        </a:highlight>
                        <a:uLnTx/>
                        <a:uFillTx/>
                        <a:latin typeface="Segoe UI Semilight"/>
                        <a:ea typeface="+mn-ea"/>
                        <a:cs typeface="+mn-cs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s-E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highlight>
                          <a:srgbClr val="C0C0C0"/>
                        </a:highlight>
                        <a:uLnTx/>
                        <a:uFillTx/>
                        <a:latin typeface="Segoe UI Semilight"/>
                        <a:ea typeface="+mn-ea"/>
                        <a:cs typeface="+mn-cs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s-E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highlight>
                          <a:srgbClr val="C0C0C0"/>
                        </a:highlight>
                        <a:uLnTx/>
                        <a:uFillTx/>
                        <a:latin typeface="Segoe UI Semilight"/>
                        <a:ea typeface="+mn-ea"/>
                        <a:cs typeface="+mn-cs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s-E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3F3F"/>
                        </a:solidFill>
                        <a:effectLst/>
                        <a:highlight>
                          <a:srgbClr val="C0C0C0"/>
                        </a:highlight>
                        <a:uLnTx/>
                        <a:uFillTx/>
                        <a:latin typeface="Segoe UI Semilight"/>
                        <a:ea typeface="+mn-ea"/>
                        <a:cs typeface="+mn-cs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318262"/>
                  </a:ext>
                </a:extLst>
              </a:tr>
            </a:tbl>
          </a:graphicData>
        </a:graphic>
      </p:graphicFrame>
      <p:sp>
        <p:nvSpPr>
          <p:cNvPr id="3" name="Elipse 6">
            <a:extLst>
              <a:ext uri="{FF2B5EF4-FFF2-40B4-BE49-F238E27FC236}">
                <a16:creationId xmlns:a16="http://schemas.microsoft.com/office/drawing/2014/main" id="{60FEB210-0D3D-6710-9FCC-94B3FE0C08A6}"/>
              </a:ext>
            </a:extLst>
          </p:cNvPr>
          <p:cNvSpPr/>
          <p:nvPr/>
        </p:nvSpPr>
        <p:spPr>
          <a:xfrm>
            <a:off x="599465" y="1905414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  <a:latin typeface="+mj-lt"/>
              </a:rPr>
              <a:t>S</a:t>
            </a:r>
          </a:p>
        </p:txBody>
      </p:sp>
      <p:sp>
        <p:nvSpPr>
          <p:cNvPr id="4" name="Elipse 7">
            <a:extLst>
              <a:ext uri="{FF2B5EF4-FFF2-40B4-BE49-F238E27FC236}">
                <a16:creationId xmlns:a16="http://schemas.microsoft.com/office/drawing/2014/main" id="{48BD51CD-612A-BB8B-3FB4-550C35F7980E}"/>
              </a:ext>
            </a:extLst>
          </p:cNvPr>
          <p:cNvSpPr/>
          <p:nvPr/>
        </p:nvSpPr>
        <p:spPr>
          <a:xfrm>
            <a:off x="2874992" y="1905414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  <a:latin typeface="+mj-lt"/>
              </a:rPr>
              <a:t>M</a:t>
            </a:r>
          </a:p>
        </p:txBody>
      </p:sp>
      <p:sp>
        <p:nvSpPr>
          <p:cNvPr id="5" name="Elipse 8">
            <a:extLst>
              <a:ext uri="{FF2B5EF4-FFF2-40B4-BE49-F238E27FC236}">
                <a16:creationId xmlns:a16="http://schemas.microsoft.com/office/drawing/2014/main" id="{89A36C5B-BF87-D2D0-00CB-EA1EBD8C9195}"/>
              </a:ext>
            </a:extLst>
          </p:cNvPr>
          <p:cNvSpPr/>
          <p:nvPr/>
        </p:nvSpPr>
        <p:spPr>
          <a:xfrm>
            <a:off x="5150519" y="1905414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  <a:latin typeface="+mj-lt"/>
              </a:rPr>
              <a:t>A</a:t>
            </a:r>
          </a:p>
        </p:txBody>
      </p:sp>
      <p:sp>
        <p:nvSpPr>
          <p:cNvPr id="6" name="Elipse 9">
            <a:extLst>
              <a:ext uri="{FF2B5EF4-FFF2-40B4-BE49-F238E27FC236}">
                <a16:creationId xmlns:a16="http://schemas.microsoft.com/office/drawing/2014/main" id="{D9DF0BBF-64B4-CA1E-F370-4DBA11FA61B8}"/>
              </a:ext>
            </a:extLst>
          </p:cNvPr>
          <p:cNvSpPr/>
          <p:nvPr/>
        </p:nvSpPr>
        <p:spPr>
          <a:xfrm>
            <a:off x="7426046" y="1921012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  <a:latin typeface="+mj-lt"/>
              </a:rPr>
              <a:t>R</a:t>
            </a:r>
          </a:p>
        </p:txBody>
      </p:sp>
      <p:sp>
        <p:nvSpPr>
          <p:cNvPr id="7" name="Elipse 10">
            <a:extLst>
              <a:ext uri="{FF2B5EF4-FFF2-40B4-BE49-F238E27FC236}">
                <a16:creationId xmlns:a16="http://schemas.microsoft.com/office/drawing/2014/main" id="{14104AEE-C6F7-7F36-1752-B399503A2B23}"/>
              </a:ext>
            </a:extLst>
          </p:cNvPr>
          <p:cNvSpPr/>
          <p:nvPr/>
        </p:nvSpPr>
        <p:spPr>
          <a:xfrm>
            <a:off x="9701572" y="1921012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s-ES" sz="2400" b="1" dirty="0">
                <a:solidFill>
                  <a:schemeClr val="tx1"/>
                </a:solidFill>
                <a:latin typeface="+mj-lt"/>
              </a:rPr>
              <a:t>T</a:t>
            </a:r>
          </a:p>
        </p:txBody>
      </p:sp>
      <p:pic>
        <p:nvPicPr>
          <p:cNvPr id="8" name="Gràfic 7" descr="Group brainstorm with solid fill">
            <a:extLst>
              <a:ext uri="{FF2B5EF4-FFF2-40B4-BE49-F238E27FC236}">
                <a16:creationId xmlns:a16="http://schemas.microsoft.com/office/drawing/2014/main" id="{8E047237-F9A6-C804-8B4D-FA460EA58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6300" y="146445"/>
            <a:ext cx="914400" cy="914400"/>
          </a:xfrm>
          <a:prstGeom prst="rect">
            <a:avLst/>
          </a:prstGeom>
        </p:spPr>
      </p:pic>
      <p:sp>
        <p:nvSpPr>
          <p:cNvPr id="10" name="QuadreDeText 9">
            <a:extLst>
              <a:ext uri="{FF2B5EF4-FFF2-40B4-BE49-F238E27FC236}">
                <a16:creationId xmlns:a16="http://schemas.microsoft.com/office/drawing/2014/main" id="{1E9033D0-B16E-4530-C1FB-D8BB5C68CB7D}"/>
              </a:ext>
            </a:extLst>
          </p:cNvPr>
          <p:cNvSpPr txBox="1"/>
          <p:nvPr/>
        </p:nvSpPr>
        <p:spPr>
          <a:xfrm>
            <a:off x="370865" y="1131070"/>
            <a:ext cx="91541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000" dirty="0"/>
              <a:t>Debemos ser RIGUROSOS, para lo que nos podemos apoyar en las preguntas que complementan a cada sigla de SMART.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000" dirty="0"/>
              <a:t>Debemos ser CREATIVOS, el trabajo duro ya está hecho.</a:t>
            </a:r>
          </a:p>
        </p:txBody>
      </p:sp>
    </p:spTree>
    <p:extLst>
      <p:ext uri="{BB962C8B-B14F-4D97-AF65-F5344CB8AC3E}">
        <p14:creationId xmlns:p14="http://schemas.microsoft.com/office/powerpoint/2010/main" val="351441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D004DF2C-04A2-4D48-FE6E-E4B34ABD72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00" y="1600200"/>
            <a:ext cx="5356718" cy="527231"/>
          </a:xfrm>
        </p:spPr>
        <p:txBody>
          <a:bodyPr/>
          <a:lstStyle/>
          <a:p>
            <a:r>
              <a:rPr lang="es-ES" sz="2000" dirty="0"/>
              <a:t>Una contingencia no es algo seguro, pero es lo suficientemente posible e importante como para que valga la pena prepararse.</a:t>
            </a:r>
            <a:endParaRPr lang="ca-ES" sz="2000" dirty="0"/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9DAB6CBA-84C5-3ED1-C137-A0C7A5F2D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Contingencia</a:t>
            </a:r>
            <a:endParaRPr lang="ca-ES" dirty="0"/>
          </a:p>
        </p:txBody>
      </p:sp>
      <p:grpSp>
        <p:nvGrpSpPr>
          <p:cNvPr id="87" name="Agrupa 86">
            <a:extLst>
              <a:ext uri="{FF2B5EF4-FFF2-40B4-BE49-F238E27FC236}">
                <a16:creationId xmlns:a16="http://schemas.microsoft.com/office/drawing/2014/main" id="{712F7C16-0CD9-4C6D-A048-20D10EF624FC}"/>
              </a:ext>
            </a:extLst>
          </p:cNvPr>
          <p:cNvGrpSpPr/>
          <p:nvPr/>
        </p:nvGrpSpPr>
        <p:grpSpPr>
          <a:xfrm>
            <a:off x="757747" y="2617524"/>
            <a:ext cx="8734782" cy="3745809"/>
            <a:chOff x="795847" y="1219485"/>
            <a:chExt cx="8734782" cy="5110599"/>
          </a:xfrm>
        </p:grpSpPr>
        <p:grpSp>
          <p:nvGrpSpPr>
            <p:cNvPr id="6" name="Group 15">
              <a:extLst>
                <a:ext uri="{FF2B5EF4-FFF2-40B4-BE49-F238E27FC236}">
                  <a16:creationId xmlns:a16="http://schemas.microsoft.com/office/drawing/2014/main" id="{C2323D89-92DD-66B6-90A9-2728D452F8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9769" y="1219485"/>
              <a:ext cx="1542211" cy="1332726"/>
              <a:chOff x="2456" y="1531"/>
              <a:chExt cx="773" cy="668"/>
            </a:xfrm>
          </p:grpSpPr>
          <p:sp>
            <p:nvSpPr>
              <p:cNvPr id="7" name="Rectangle 13">
                <a:extLst>
                  <a:ext uri="{FF2B5EF4-FFF2-40B4-BE49-F238E27FC236}">
                    <a16:creationId xmlns:a16="http://schemas.microsoft.com/office/drawing/2014/main" id="{A8B2E8CD-5AEB-6E48-430E-03178FC0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" y="1531"/>
                <a:ext cx="773" cy="6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  <p:sp>
            <p:nvSpPr>
              <p:cNvPr id="8" name="Rectangle 14">
                <a:extLst>
                  <a:ext uri="{FF2B5EF4-FFF2-40B4-BE49-F238E27FC236}">
                    <a16:creationId xmlns:a16="http://schemas.microsoft.com/office/drawing/2014/main" id="{531D0D60-7756-AE55-C3CE-F2B01E53D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" y="1531"/>
                <a:ext cx="773" cy="668"/>
              </a:xfrm>
              <a:prstGeom prst="rect">
                <a:avLst/>
              </a:prstGeom>
              <a:noFill/>
              <a:ln w="19050" cap="rnd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</p:grp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23E8FA07-52D4-E07B-1457-1526D48BF6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0302" y="1219485"/>
              <a:ext cx="1544206" cy="1332726"/>
              <a:chOff x="1679" y="1531"/>
              <a:chExt cx="774" cy="668"/>
            </a:xfrm>
          </p:grpSpPr>
          <p:sp>
            <p:nvSpPr>
              <p:cNvPr id="10" name="Rectangle 16">
                <a:extLst>
                  <a:ext uri="{FF2B5EF4-FFF2-40B4-BE49-F238E27FC236}">
                    <a16:creationId xmlns:a16="http://schemas.microsoft.com/office/drawing/2014/main" id="{19FD9061-AD73-7F2B-D768-CE5832B205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9" y="1531"/>
                <a:ext cx="774" cy="6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  <p:sp>
            <p:nvSpPr>
              <p:cNvPr id="11" name="Rectangle 17">
                <a:extLst>
                  <a:ext uri="{FF2B5EF4-FFF2-40B4-BE49-F238E27FC236}">
                    <a16:creationId xmlns:a16="http://schemas.microsoft.com/office/drawing/2014/main" id="{217F5B60-6716-E5AC-5FDA-8E1D65673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9" y="1531"/>
                <a:ext cx="774" cy="668"/>
              </a:xfrm>
              <a:prstGeom prst="rect">
                <a:avLst/>
              </a:prstGeom>
              <a:noFill/>
              <a:ln w="19050" cap="rnd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</p:grpSp>
        <p:grpSp>
          <p:nvGrpSpPr>
            <p:cNvPr id="12" name="Group 21">
              <a:extLst>
                <a:ext uri="{FF2B5EF4-FFF2-40B4-BE49-F238E27FC236}">
                  <a16:creationId xmlns:a16="http://schemas.microsoft.com/office/drawing/2014/main" id="{2CC08029-2BCD-9D4D-8DF6-A0B9032348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9769" y="2627470"/>
              <a:ext cx="1542211" cy="1330730"/>
              <a:chOff x="2456" y="2202"/>
              <a:chExt cx="773" cy="667"/>
            </a:xfrm>
          </p:grpSpPr>
          <p:sp>
            <p:nvSpPr>
              <p:cNvPr id="13" name="Rectangle 19">
                <a:extLst>
                  <a:ext uri="{FF2B5EF4-FFF2-40B4-BE49-F238E27FC236}">
                    <a16:creationId xmlns:a16="http://schemas.microsoft.com/office/drawing/2014/main" id="{3063D52B-0C27-4947-47DD-CA8292D77B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" y="2202"/>
                <a:ext cx="773" cy="6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  <p:sp>
            <p:nvSpPr>
              <p:cNvPr id="14" name="Rectangle 20">
                <a:extLst>
                  <a:ext uri="{FF2B5EF4-FFF2-40B4-BE49-F238E27FC236}">
                    <a16:creationId xmlns:a16="http://schemas.microsoft.com/office/drawing/2014/main" id="{98DAC63B-E8B6-3854-42CB-97D47A433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" y="2202"/>
                <a:ext cx="773" cy="667"/>
              </a:xfrm>
              <a:prstGeom prst="rect">
                <a:avLst/>
              </a:prstGeom>
              <a:noFill/>
              <a:ln w="19050" cap="rnd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</p:grpSp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4DFA56DC-597C-F4D7-D48F-8D879EFB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0302" y="2627470"/>
              <a:ext cx="1544206" cy="1330730"/>
              <a:chOff x="1679" y="2202"/>
              <a:chExt cx="774" cy="667"/>
            </a:xfrm>
          </p:grpSpPr>
          <p:sp>
            <p:nvSpPr>
              <p:cNvPr id="16" name="Rectangle 22">
                <a:extLst>
                  <a:ext uri="{FF2B5EF4-FFF2-40B4-BE49-F238E27FC236}">
                    <a16:creationId xmlns:a16="http://schemas.microsoft.com/office/drawing/2014/main" id="{9A8770D0-12B6-60E4-DA9A-6722743AF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9" y="2202"/>
                <a:ext cx="774" cy="6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  <p:sp>
            <p:nvSpPr>
              <p:cNvPr id="17" name="Rectangle 23">
                <a:extLst>
                  <a:ext uri="{FF2B5EF4-FFF2-40B4-BE49-F238E27FC236}">
                    <a16:creationId xmlns:a16="http://schemas.microsoft.com/office/drawing/2014/main" id="{17D563B8-D749-FB06-1A88-12BCBB0EF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9" y="2202"/>
                <a:ext cx="774" cy="667"/>
              </a:xfrm>
              <a:prstGeom prst="rect">
                <a:avLst/>
              </a:prstGeom>
              <a:noFill/>
              <a:ln w="19050" cap="rnd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</p:grpSp>
        <p:grpSp>
          <p:nvGrpSpPr>
            <p:cNvPr id="18" name="Group 27">
              <a:extLst>
                <a:ext uri="{FF2B5EF4-FFF2-40B4-BE49-F238E27FC236}">
                  <a16:creationId xmlns:a16="http://schemas.microsoft.com/office/drawing/2014/main" id="{5A1637C3-6698-16BE-14D0-B5F64C3F14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8418" y="1219485"/>
              <a:ext cx="1542211" cy="1332726"/>
              <a:chOff x="3979" y="1531"/>
              <a:chExt cx="773" cy="668"/>
            </a:xfrm>
          </p:grpSpPr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C330EE60-AA24-04AC-6E49-5A018F443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9" y="1531"/>
                <a:ext cx="773" cy="6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  <p:sp>
            <p:nvSpPr>
              <p:cNvPr id="20" name="Rectangle 26">
                <a:extLst>
                  <a:ext uri="{FF2B5EF4-FFF2-40B4-BE49-F238E27FC236}">
                    <a16:creationId xmlns:a16="http://schemas.microsoft.com/office/drawing/2014/main" id="{6A5B0FF2-59E9-01AB-B460-4CD68F763A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9" y="1531"/>
                <a:ext cx="773" cy="668"/>
              </a:xfrm>
              <a:prstGeom prst="rect">
                <a:avLst/>
              </a:prstGeom>
              <a:noFill/>
              <a:ln w="19050" cap="rnd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</p:grpSp>
        <p:grpSp>
          <p:nvGrpSpPr>
            <p:cNvPr id="21" name="Group 30">
              <a:extLst>
                <a:ext uri="{FF2B5EF4-FFF2-40B4-BE49-F238E27FC236}">
                  <a16:creationId xmlns:a16="http://schemas.microsoft.com/office/drawing/2014/main" id="{B1D1FC36-CD37-1653-1CEF-10B288DF69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81254" y="1219485"/>
              <a:ext cx="1544206" cy="1332726"/>
              <a:chOff x="3229" y="1531"/>
              <a:chExt cx="774" cy="668"/>
            </a:xfrm>
          </p:grpSpPr>
          <p:sp>
            <p:nvSpPr>
              <p:cNvPr id="22" name="Rectangle 28">
                <a:extLst>
                  <a:ext uri="{FF2B5EF4-FFF2-40B4-BE49-F238E27FC236}">
                    <a16:creationId xmlns:a16="http://schemas.microsoft.com/office/drawing/2014/main" id="{EEE5F1D3-AC20-FD12-BB23-49B15C223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9" y="1531"/>
                <a:ext cx="774" cy="6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  <p:sp>
            <p:nvSpPr>
              <p:cNvPr id="23" name="Rectangle 29">
                <a:extLst>
                  <a:ext uri="{FF2B5EF4-FFF2-40B4-BE49-F238E27FC236}">
                    <a16:creationId xmlns:a16="http://schemas.microsoft.com/office/drawing/2014/main" id="{5D76963F-EF89-20C4-EAF3-B11A8E9D38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9" y="1531"/>
                <a:ext cx="774" cy="668"/>
              </a:xfrm>
              <a:prstGeom prst="rect">
                <a:avLst/>
              </a:prstGeom>
              <a:noFill/>
              <a:ln w="19050" cap="rnd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</p:grpSp>
        <p:grpSp>
          <p:nvGrpSpPr>
            <p:cNvPr id="24" name="Group 33">
              <a:extLst>
                <a:ext uri="{FF2B5EF4-FFF2-40B4-BE49-F238E27FC236}">
                  <a16:creationId xmlns:a16="http://schemas.microsoft.com/office/drawing/2014/main" id="{100765DF-27A4-F2B5-01F9-FB7085D4FD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8418" y="2627470"/>
              <a:ext cx="1542211" cy="1330730"/>
              <a:chOff x="3979" y="2202"/>
              <a:chExt cx="773" cy="667"/>
            </a:xfrm>
          </p:grpSpPr>
          <p:sp>
            <p:nvSpPr>
              <p:cNvPr id="25" name="Rectangle 31">
                <a:extLst>
                  <a:ext uri="{FF2B5EF4-FFF2-40B4-BE49-F238E27FC236}">
                    <a16:creationId xmlns:a16="http://schemas.microsoft.com/office/drawing/2014/main" id="{9613C77F-F849-880C-6DB0-FAD888EE1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9" y="2202"/>
                <a:ext cx="773" cy="6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  <p:sp>
            <p:nvSpPr>
              <p:cNvPr id="26" name="Rectangle 32">
                <a:extLst>
                  <a:ext uri="{FF2B5EF4-FFF2-40B4-BE49-F238E27FC236}">
                    <a16:creationId xmlns:a16="http://schemas.microsoft.com/office/drawing/2014/main" id="{8E1BD179-9FCC-3EF4-43BD-535D4A8F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9" y="2202"/>
                <a:ext cx="773" cy="667"/>
              </a:xfrm>
              <a:prstGeom prst="rect">
                <a:avLst/>
              </a:prstGeom>
              <a:noFill/>
              <a:ln w="19050" cap="rnd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</p:grpSp>
        <p:grpSp>
          <p:nvGrpSpPr>
            <p:cNvPr id="27" name="Group 36">
              <a:extLst>
                <a:ext uri="{FF2B5EF4-FFF2-40B4-BE49-F238E27FC236}">
                  <a16:creationId xmlns:a16="http://schemas.microsoft.com/office/drawing/2014/main" id="{D250AE70-19DE-626B-3F28-8C716247CD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81254" y="2627470"/>
              <a:ext cx="1544206" cy="1330730"/>
              <a:chOff x="3229" y="2202"/>
              <a:chExt cx="774" cy="667"/>
            </a:xfrm>
          </p:grpSpPr>
          <p:sp>
            <p:nvSpPr>
              <p:cNvPr id="28" name="Rectangle 34">
                <a:extLst>
                  <a:ext uri="{FF2B5EF4-FFF2-40B4-BE49-F238E27FC236}">
                    <a16:creationId xmlns:a16="http://schemas.microsoft.com/office/drawing/2014/main" id="{1418BB21-9B48-2E58-6D7E-D292477E3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9" y="2202"/>
                <a:ext cx="774" cy="6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  <p:sp>
            <p:nvSpPr>
              <p:cNvPr id="29" name="Rectangle 35">
                <a:extLst>
                  <a:ext uri="{FF2B5EF4-FFF2-40B4-BE49-F238E27FC236}">
                    <a16:creationId xmlns:a16="http://schemas.microsoft.com/office/drawing/2014/main" id="{73915416-D691-A152-B894-282D84A71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9" y="2202"/>
                <a:ext cx="774" cy="667"/>
              </a:xfrm>
              <a:prstGeom prst="rect">
                <a:avLst/>
              </a:prstGeom>
              <a:noFill/>
              <a:ln w="19050" cap="rnd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</p:grpSp>
        <p:grpSp>
          <p:nvGrpSpPr>
            <p:cNvPr id="30" name="Group 39">
              <a:extLst>
                <a:ext uri="{FF2B5EF4-FFF2-40B4-BE49-F238E27FC236}">
                  <a16:creationId xmlns:a16="http://schemas.microsoft.com/office/drawing/2014/main" id="{696BBFC8-4A5E-7027-E0C6-5D713C7B5A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9769" y="4027476"/>
              <a:ext cx="1542211" cy="1332726"/>
              <a:chOff x="2456" y="2869"/>
              <a:chExt cx="773" cy="668"/>
            </a:xfrm>
          </p:grpSpPr>
          <p:sp>
            <p:nvSpPr>
              <p:cNvPr id="31" name="Rectangle 37">
                <a:extLst>
                  <a:ext uri="{FF2B5EF4-FFF2-40B4-BE49-F238E27FC236}">
                    <a16:creationId xmlns:a16="http://schemas.microsoft.com/office/drawing/2014/main" id="{6546CF4F-0948-D8F1-A825-03437A71E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" y="2869"/>
                <a:ext cx="773" cy="6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  <p:sp>
            <p:nvSpPr>
              <p:cNvPr id="32" name="Rectangle 38">
                <a:extLst>
                  <a:ext uri="{FF2B5EF4-FFF2-40B4-BE49-F238E27FC236}">
                    <a16:creationId xmlns:a16="http://schemas.microsoft.com/office/drawing/2014/main" id="{C60E9E6A-2B7E-8596-4392-35E936A644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" y="2869"/>
                <a:ext cx="773" cy="668"/>
              </a:xfrm>
              <a:prstGeom prst="rect">
                <a:avLst/>
              </a:prstGeom>
              <a:noFill/>
              <a:ln w="19050" cap="rnd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</p:grpSp>
        <p:grpSp>
          <p:nvGrpSpPr>
            <p:cNvPr id="33" name="Group 42">
              <a:extLst>
                <a:ext uri="{FF2B5EF4-FFF2-40B4-BE49-F238E27FC236}">
                  <a16:creationId xmlns:a16="http://schemas.microsoft.com/office/drawing/2014/main" id="{E40E04D8-89BC-FE0B-62C0-BBEA3A2C0B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0302" y="4027476"/>
              <a:ext cx="1544206" cy="1332726"/>
              <a:chOff x="1679" y="2869"/>
              <a:chExt cx="774" cy="668"/>
            </a:xfrm>
          </p:grpSpPr>
          <p:sp>
            <p:nvSpPr>
              <p:cNvPr id="34" name="Rectangle 40">
                <a:extLst>
                  <a:ext uri="{FF2B5EF4-FFF2-40B4-BE49-F238E27FC236}">
                    <a16:creationId xmlns:a16="http://schemas.microsoft.com/office/drawing/2014/main" id="{B01BC5BE-3018-DF1D-1954-0F84889B1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9" y="2869"/>
                <a:ext cx="774" cy="6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  <p:sp>
            <p:nvSpPr>
              <p:cNvPr id="35" name="Rectangle 41">
                <a:extLst>
                  <a:ext uri="{FF2B5EF4-FFF2-40B4-BE49-F238E27FC236}">
                    <a16:creationId xmlns:a16="http://schemas.microsoft.com/office/drawing/2014/main" id="{483DF4EF-7272-6E39-FF2D-D3B2E4D22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9" y="2869"/>
                <a:ext cx="774" cy="668"/>
              </a:xfrm>
              <a:prstGeom prst="rect">
                <a:avLst/>
              </a:prstGeom>
              <a:noFill/>
              <a:ln w="19050" cap="rnd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</p:grpSp>
        <p:grpSp>
          <p:nvGrpSpPr>
            <p:cNvPr id="36" name="Group 45">
              <a:extLst>
                <a:ext uri="{FF2B5EF4-FFF2-40B4-BE49-F238E27FC236}">
                  <a16:creationId xmlns:a16="http://schemas.microsoft.com/office/drawing/2014/main" id="{0D7E24CD-1A2B-3302-B728-223F8FC03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8418" y="4027476"/>
              <a:ext cx="1542211" cy="1332726"/>
              <a:chOff x="3979" y="2869"/>
              <a:chExt cx="773" cy="668"/>
            </a:xfrm>
          </p:grpSpPr>
          <p:sp>
            <p:nvSpPr>
              <p:cNvPr id="37" name="Rectangle 43">
                <a:extLst>
                  <a:ext uri="{FF2B5EF4-FFF2-40B4-BE49-F238E27FC236}">
                    <a16:creationId xmlns:a16="http://schemas.microsoft.com/office/drawing/2014/main" id="{B18D6A91-D861-A2FB-8173-38E6FB11C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9" y="2869"/>
                <a:ext cx="773" cy="6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  <p:sp>
            <p:nvSpPr>
              <p:cNvPr id="38" name="Rectangle 44">
                <a:extLst>
                  <a:ext uri="{FF2B5EF4-FFF2-40B4-BE49-F238E27FC236}">
                    <a16:creationId xmlns:a16="http://schemas.microsoft.com/office/drawing/2014/main" id="{2D222E1F-6B68-2672-B7A3-1B7DECB6C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9" y="2869"/>
                <a:ext cx="773" cy="668"/>
              </a:xfrm>
              <a:prstGeom prst="rect">
                <a:avLst/>
              </a:prstGeom>
              <a:noFill/>
              <a:ln w="19050" cap="rnd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</p:grpSp>
        <p:grpSp>
          <p:nvGrpSpPr>
            <p:cNvPr id="39" name="Group 48">
              <a:extLst>
                <a:ext uri="{FF2B5EF4-FFF2-40B4-BE49-F238E27FC236}">
                  <a16:creationId xmlns:a16="http://schemas.microsoft.com/office/drawing/2014/main" id="{97FE2AC0-9BD7-B4A4-919F-5593B5B29B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81254" y="4027476"/>
              <a:ext cx="1544206" cy="1332726"/>
              <a:chOff x="3229" y="2869"/>
              <a:chExt cx="774" cy="668"/>
            </a:xfrm>
          </p:grpSpPr>
          <p:sp>
            <p:nvSpPr>
              <p:cNvPr id="40" name="Rectangle 46">
                <a:extLst>
                  <a:ext uri="{FF2B5EF4-FFF2-40B4-BE49-F238E27FC236}">
                    <a16:creationId xmlns:a16="http://schemas.microsoft.com/office/drawing/2014/main" id="{301FD64A-6CCC-B1FB-69D0-652A4A23F6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9" y="2869"/>
                <a:ext cx="774" cy="6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  <p:sp>
            <p:nvSpPr>
              <p:cNvPr id="41" name="Rectangle 47">
                <a:extLst>
                  <a:ext uri="{FF2B5EF4-FFF2-40B4-BE49-F238E27FC236}">
                    <a16:creationId xmlns:a16="http://schemas.microsoft.com/office/drawing/2014/main" id="{92A6BE88-E9BD-5AC6-F984-C6FF11486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9" y="2869"/>
                <a:ext cx="774" cy="668"/>
              </a:xfrm>
              <a:prstGeom prst="rect">
                <a:avLst/>
              </a:prstGeom>
              <a:noFill/>
              <a:ln w="19050" cap="rnd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</p:grpSp>
        <p:grpSp>
          <p:nvGrpSpPr>
            <p:cNvPr id="42" name="Group 51">
              <a:extLst>
                <a:ext uri="{FF2B5EF4-FFF2-40B4-BE49-F238E27FC236}">
                  <a16:creationId xmlns:a16="http://schemas.microsoft.com/office/drawing/2014/main" id="{4B2CEBFC-3BAB-2578-41A8-4033B8F151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9769" y="1219485"/>
              <a:ext cx="1542211" cy="1332726"/>
              <a:chOff x="2456" y="1531"/>
              <a:chExt cx="773" cy="668"/>
            </a:xfrm>
          </p:grpSpPr>
          <p:sp>
            <p:nvSpPr>
              <p:cNvPr id="43" name="Rectangle 49">
                <a:extLst>
                  <a:ext uri="{FF2B5EF4-FFF2-40B4-BE49-F238E27FC236}">
                    <a16:creationId xmlns:a16="http://schemas.microsoft.com/office/drawing/2014/main" id="{BC2C1575-AB3D-5DA5-9A91-F905A63E4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" y="1531"/>
                <a:ext cx="773" cy="6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r>
                  <a:rPr lang="es-ES" altLang="es-ES" sz="2000" dirty="0">
                    <a:latin typeface="+mn-lt"/>
                  </a:rPr>
                  <a:t>B3</a:t>
                </a:r>
              </a:p>
            </p:txBody>
          </p:sp>
          <p:sp>
            <p:nvSpPr>
              <p:cNvPr id="44" name="Rectangle 50">
                <a:extLst>
                  <a:ext uri="{FF2B5EF4-FFF2-40B4-BE49-F238E27FC236}">
                    <a16:creationId xmlns:a16="http://schemas.microsoft.com/office/drawing/2014/main" id="{BEF18FAE-B7E4-2C9C-2FFA-6E5F6C8DFA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" y="1531"/>
                <a:ext cx="773" cy="668"/>
              </a:xfrm>
              <a:prstGeom prst="rect">
                <a:avLst/>
              </a:prstGeom>
              <a:noFill/>
              <a:ln w="19050" cap="rnd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</p:grpSp>
        <p:grpSp>
          <p:nvGrpSpPr>
            <p:cNvPr id="45" name="Group 54">
              <a:extLst>
                <a:ext uri="{FF2B5EF4-FFF2-40B4-BE49-F238E27FC236}">
                  <a16:creationId xmlns:a16="http://schemas.microsoft.com/office/drawing/2014/main" id="{09AD7A7D-5986-48B6-EF61-711D0D9EFD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0302" y="1219485"/>
              <a:ext cx="1544206" cy="1332726"/>
              <a:chOff x="1679" y="1531"/>
              <a:chExt cx="774" cy="668"/>
            </a:xfrm>
          </p:grpSpPr>
          <p:sp>
            <p:nvSpPr>
              <p:cNvPr id="46" name="Rectangle 52">
                <a:extLst>
                  <a:ext uri="{FF2B5EF4-FFF2-40B4-BE49-F238E27FC236}">
                    <a16:creationId xmlns:a16="http://schemas.microsoft.com/office/drawing/2014/main" id="{7272EB60-C1E9-F06C-1018-827E1AB358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9" y="1531"/>
                <a:ext cx="774" cy="6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r>
                  <a:rPr lang="es-ES" altLang="es-ES" sz="2000" dirty="0">
                    <a:latin typeface="+mn-lt"/>
                  </a:rPr>
                  <a:t>A3</a:t>
                </a:r>
              </a:p>
            </p:txBody>
          </p:sp>
          <p:sp>
            <p:nvSpPr>
              <p:cNvPr id="47" name="Rectangle 53">
                <a:extLst>
                  <a:ext uri="{FF2B5EF4-FFF2-40B4-BE49-F238E27FC236}">
                    <a16:creationId xmlns:a16="http://schemas.microsoft.com/office/drawing/2014/main" id="{BA93E600-C1CA-E3D9-E873-07D313EC4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9" y="1531"/>
                <a:ext cx="774" cy="668"/>
              </a:xfrm>
              <a:prstGeom prst="rect">
                <a:avLst/>
              </a:prstGeom>
              <a:noFill/>
              <a:ln w="19050" cap="rnd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</p:grpSp>
        <p:grpSp>
          <p:nvGrpSpPr>
            <p:cNvPr id="48" name="Group 57">
              <a:extLst>
                <a:ext uri="{FF2B5EF4-FFF2-40B4-BE49-F238E27FC236}">
                  <a16:creationId xmlns:a16="http://schemas.microsoft.com/office/drawing/2014/main" id="{5AE26B6B-43C5-E0C2-607C-0BE88B4675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9769" y="2627470"/>
              <a:ext cx="1542211" cy="1330730"/>
              <a:chOff x="2456" y="2202"/>
              <a:chExt cx="773" cy="667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944BE4E-B449-962A-72F1-B54A035E9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" y="2202"/>
                <a:ext cx="773" cy="6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r>
                  <a:rPr lang="es-ES" altLang="es-ES" sz="2000" dirty="0">
                    <a:latin typeface="+mn-lt"/>
                  </a:rPr>
                  <a:t>B2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AB240FB-A9B3-6EA0-CAFF-12A0E5C2E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" y="2202"/>
                <a:ext cx="773" cy="667"/>
              </a:xfrm>
              <a:prstGeom prst="rect">
                <a:avLst/>
              </a:prstGeom>
              <a:noFill/>
              <a:ln w="19050" cap="rnd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</p:grpSp>
        <p:grpSp>
          <p:nvGrpSpPr>
            <p:cNvPr id="51" name="Group 60">
              <a:extLst>
                <a:ext uri="{FF2B5EF4-FFF2-40B4-BE49-F238E27FC236}">
                  <a16:creationId xmlns:a16="http://schemas.microsoft.com/office/drawing/2014/main" id="{B9A32610-F18F-9355-8E7F-B3A05C31D5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0302" y="2627470"/>
              <a:ext cx="1544206" cy="1330730"/>
              <a:chOff x="1679" y="2202"/>
              <a:chExt cx="774" cy="667"/>
            </a:xfrm>
          </p:grpSpPr>
          <p:sp>
            <p:nvSpPr>
              <p:cNvPr id="52" name="Rectangle 58">
                <a:extLst>
                  <a:ext uri="{FF2B5EF4-FFF2-40B4-BE49-F238E27FC236}">
                    <a16:creationId xmlns:a16="http://schemas.microsoft.com/office/drawing/2014/main" id="{F8BF26B9-9F57-4703-ABFB-BA6D24ADE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9" y="2202"/>
                <a:ext cx="774" cy="6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r>
                  <a:rPr lang="es-ES" altLang="es-ES" sz="2000" dirty="0">
                    <a:latin typeface="+mn-lt"/>
                  </a:rPr>
                  <a:t>A2</a:t>
                </a:r>
              </a:p>
            </p:txBody>
          </p:sp>
          <p:sp>
            <p:nvSpPr>
              <p:cNvPr id="53" name="Rectangle 59">
                <a:extLst>
                  <a:ext uri="{FF2B5EF4-FFF2-40B4-BE49-F238E27FC236}">
                    <a16:creationId xmlns:a16="http://schemas.microsoft.com/office/drawing/2014/main" id="{F26BEB2A-B936-EE04-EBF4-4D090ABDF0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9" y="2202"/>
                <a:ext cx="774" cy="667"/>
              </a:xfrm>
              <a:prstGeom prst="rect">
                <a:avLst/>
              </a:prstGeom>
              <a:noFill/>
              <a:ln w="19050" cap="rnd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</p:grpSp>
        <p:grpSp>
          <p:nvGrpSpPr>
            <p:cNvPr id="54" name="Group 63">
              <a:extLst>
                <a:ext uri="{FF2B5EF4-FFF2-40B4-BE49-F238E27FC236}">
                  <a16:creationId xmlns:a16="http://schemas.microsoft.com/office/drawing/2014/main" id="{893DFC8D-6A15-23FA-E23D-457E3CFF15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8418" y="1219485"/>
              <a:ext cx="1542211" cy="1332726"/>
              <a:chOff x="3979" y="1531"/>
              <a:chExt cx="773" cy="668"/>
            </a:xfrm>
          </p:grpSpPr>
          <p:sp>
            <p:nvSpPr>
              <p:cNvPr id="55" name="Rectangle 61">
                <a:extLst>
                  <a:ext uri="{FF2B5EF4-FFF2-40B4-BE49-F238E27FC236}">
                    <a16:creationId xmlns:a16="http://schemas.microsoft.com/office/drawing/2014/main" id="{8CEC8E97-8161-0E01-EBB2-ABD423B476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9" y="1531"/>
                <a:ext cx="773" cy="6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r>
                  <a:rPr lang="es-ES" altLang="es-ES" sz="2000" dirty="0">
                    <a:latin typeface="+mn-lt"/>
                  </a:rPr>
                  <a:t>D3</a:t>
                </a:r>
              </a:p>
            </p:txBody>
          </p:sp>
          <p:sp>
            <p:nvSpPr>
              <p:cNvPr id="56" name="Rectangle 62">
                <a:extLst>
                  <a:ext uri="{FF2B5EF4-FFF2-40B4-BE49-F238E27FC236}">
                    <a16:creationId xmlns:a16="http://schemas.microsoft.com/office/drawing/2014/main" id="{57831B3E-93A5-3BA7-231C-D0288C39F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9" y="1531"/>
                <a:ext cx="773" cy="668"/>
              </a:xfrm>
              <a:prstGeom prst="rect">
                <a:avLst/>
              </a:prstGeom>
              <a:noFill/>
              <a:ln w="19050" cap="rnd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</p:grpSp>
        <p:grpSp>
          <p:nvGrpSpPr>
            <p:cNvPr id="57" name="Group 66">
              <a:extLst>
                <a:ext uri="{FF2B5EF4-FFF2-40B4-BE49-F238E27FC236}">
                  <a16:creationId xmlns:a16="http://schemas.microsoft.com/office/drawing/2014/main" id="{CE605A08-37DF-F65E-AE4B-1FD2F1FDD3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81254" y="1219485"/>
              <a:ext cx="1544206" cy="1332726"/>
              <a:chOff x="3229" y="1531"/>
              <a:chExt cx="774" cy="668"/>
            </a:xfrm>
          </p:grpSpPr>
          <p:sp>
            <p:nvSpPr>
              <p:cNvPr id="58" name="Rectangle 64">
                <a:extLst>
                  <a:ext uri="{FF2B5EF4-FFF2-40B4-BE49-F238E27FC236}">
                    <a16:creationId xmlns:a16="http://schemas.microsoft.com/office/drawing/2014/main" id="{3B409505-AD77-1AE5-D114-02E6A3382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9" y="1531"/>
                <a:ext cx="774" cy="6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r>
                  <a:rPr lang="es-ES" altLang="es-ES" sz="2000" dirty="0">
                    <a:latin typeface="+mn-lt"/>
                  </a:rPr>
                  <a:t>C3</a:t>
                </a:r>
              </a:p>
            </p:txBody>
          </p:sp>
          <p:sp>
            <p:nvSpPr>
              <p:cNvPr id="59" name="Rectangle 65">
                <a:extLst>
                  <a:ext uri="{FF2B5EF4-FFF2-40B4-BE49-F238E27FC236}">
                    <a16:creationId xmlns:a16="http://schemas.microsoft.com/office/drawing/2014/main" id="{94DDB8E6-4F49-0D6C-6C5D-2D900C913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9" y="1531"/>
                <a:ext cx="774" cy="668"/>
              </a:xfrm>
              <a:prstGeom prst="rect">
                <a:avLst/>
              </a:prstGeom>
              <a:noFill/>
              <a:ln w="19050" cap="rnd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</p:grpSp>
        <p:grpSp>
          <p:nvGrpSpPr>
            <p:cNvPr id="60" name="Group 69">
              <a:extLst>
                <a:ext uri="{FF2B5EF4-FFF2-40B4-BE49-F238E27FC236}">
                  <a16:creationId xmlns:a16="http://schemas.microsoft.com/office/drawing/2014/main" id="{B2BA4F0F-EB32-0C88-5E61-D19DA9F2C8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8418" y="2627470"/>
              <a:ext cx="1542211" cy="1330730"/>
              <a:chOff x="3979" y="2202"/>
              <a:chExt cx="773" cy="667"/>
            </a:xfrm>
          </p:grpSpPr>
          <p:sp>
            <p:nvSpPr>
              <p:cNvPr id="61" name="Rectangle 67">
                <a:extLst>
                  <a:ext uri="{FF2B5EF4-FFF2-40B4-BE49-F238E27FC236}">
                    <a16:creationId xmlns:a16="http://schemas.microsoft.com/office/drawing/2014/main" id="{35F4E940-C286-DD69-8A5C-BE91675EE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9" y="2202"/>
                <a:ext cx="773" cy="6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r>
                  <a:rPr lang="es-ES" altLang="es-ES" sz="2000" dirty="0">
                    <a:latin typeface="+mn-lt"/>
                  </a:rPr>
                  <a:t>D2</a:t>
                </a:r>
              </a:p>
            </p:txBody>
          </p:sp>
          <p:sp>
            <p:nvSpPr>
              <p:cNvPr id="62" name="Rectangle 68">
                <a:extLst>
                  <a:ext uri="{FF2B5EF4-FFF2-40B4-BE49-F238E27FC236}">
                    <a16:creationId xmlns:a16="http://schemas.microsoft.com/office/drawing/2014/main" id="{0FD530D7-E924-6021-FF43-A87909A7B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9" y="2202"/>
                <a:ext cx="773" cy="667"/>
              </a:xfrm>
              <a:prstGeom prst="rect">
                <a:avLst/>
              </a:prstGeom>
              <a:noFill/>
              <a:ln w="19050" cap="rnd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</p:grpSp>
        <p:grpSp>
          <p:nvGrpSpPr>
            <p:cNvPr id="63" name="Group 72">
              <a:extLst>
                <a:ext uri="{FF2B5EF4-FFF2-40B4-BE49-F238E27FC236}">
                  <a16:creationId xmlns:a16="http://schemas.microsoft.com/office/drawing/2014/main" id="{D53E12B8-1037-2671-DFFD-2207FBA3EF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81254" y="2627470"/>
              <a:ext cx="1544206" cy="1330730"/>
              <a:chOff x="3229" y="2202"/>
              <a:chExt cx="774" cy="667"/>
            </a:xfrm>
          </p:grpSpPr>
          <p:sp>
            <p:nvSpPr>
              <p:cNvPr id="64" name="Rectangle 70">
                <a:extLst>
                  <a:ext uri="{FF2B5EF4-FFF2-40B4-BE49-F238E27FC236}">
                    <a16:creationId xmlns:a16="http://schemas.microsoft.com/office/drawing/2014/main" id="{AF590C83-24CF-0558-D7F1-9FA65B0919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9" y="2202"/>
                <a:ext cx="774" cy="6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r>
                  <a:rPr lang="es-ES" altLang="es-ES" sz="2000" dirty="0">
                    <a:latin typeface="+mn-lt"/>
                  </a:rPr>
                  <a:t>C2</a:t>
                </a:r>
              </a:p>
            </p:txBody>
          </p:sp>
          <p:sp>
            <p:nvSpPr>
              <p:cNvPr id="65" name="Rectangle 71">
                <a:extLst>
                  <a:ext uri="{FF2B5EF4-FFF2-40B4-BE49-F238E27FC236}">
                    <a16:creationId xmlns:a16="http://schemas.microsoft.com/office/drawing/2014/main" id="{E7AEFBFD-CC43-03DF-6805-4F5B482C0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9" y="2202"/>
                <a:ext cx="774" cy="667"/>
              </a:xfrm>
              <a:prstGeom prst="rect">
                <a:avLst/>
              </a:prstGeom>
              <a:noFill/>
              <a:ln w="19050" cap="rnd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</p:grpSp>
        <p:grpSp>
          <p:nvGrpSpPr>
            <p:cNvPr id="66" name="Group 75">
              <a:extLst>
                <a:ext uri="{FF2B5EF4-FFF2-40B4-BE49-F238E27FC236}">
                  <a16:creationId xmlns:a16="http://schemas.microsoft.com/office/drawing/2014/main" id="{FEF452C2-CFD8-0CD0-88A9-BC3F54A9E0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9769" y="4027476"/>
              <a:ext cx="1542211" cy="1332726"/>
              <a:chOff x="2456" y="2869"/>
              <a:chExt cx="773" cy="668"/>
            </a:xfrm>
          </p:grpSpPr>
          <p:sp>
            <p:nvSpPr>
              <p:cNvPr id="67" name="Rectangle 73">
                <a:extLst>
                  <a:ext uri="{FF2B5EF4-FFF2-40B4-BE49-F238E27FC236}">
                    <a16:creationId xmlns:a16="http://schemas.microsoft.com/office/drawing/2014/main" id="{1D31AFD8-A1F2-447D-D06B-9474FD838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" y="2869"/>
                <a:ext cx="773" cy="6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r>
                  <a:rPr lang="es-ES" altLang="es-ES" sz="2000" dirty="0">
                    <a:latin typeface="+mn-lt"/>
                  </a:rPr>
                  <a:t>B1</a:t>
                </a:r>
              </a:p>
            </p:txBody>
          </p:sp>
          <p:sp>
            <p:nvSpPr>
              <p:cNvPr id="68" name="Rectangle 74">
                <a:extLst>
                  <a:ext uri="{FF2B5EF4-FFF2-40B4-BE49-F238E27FC236}">
                    <a16:creationId xmlns:a16="http://schemas.microsoft.com/office/drawing/2014/main" id="{719E617F-F067-74CD-27D7-D3041B52F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" y="2869"/>
                <a:ext cx="773" cy="668"/>
              </a:xfrm>
              <a:prstGeom prst="rect">
                <a:avLst/>
              </a:prstGeom>
              <a:noFill/>
              <a:ln w="19050" cap="rnd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</p:grpSp>
        <p:grpSp>
          <p:nvGrpSpPr>
            <p:cNvPr id="69" name="Group 78">
              <a:extLst>
                <a:ext uri="{FF2B5EF4-FFF2-40B4-BE49-F238E27FC236}">
                  <a16:creationId xmlns:a16="http://schemas.microsoft.com/office/drawing/2014/main" id="{C227436A-D314-2947-7D36-902BB21043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0302" y="4027476"/>
              <a:ext cx="1544206" cy="1332726"/>
              <a:chOff x="1679" y="2869"/>
              <a:chExt cx="774" cy="668"/>
            </a:xfrm>
          </p:grpSpPr>
          <p:sp>
            <p:nvSpPr>
              <p:cNvPr id="70" name="Rectangle 76">
                <a:extLst>
                  <a:ext uri="{FF2B5EF4-FFF2-40B4-BE49-F238E27FC236}">
                    <a16:creationId xmlns:a16="http://schemas.microsoft.com/office/drawing/2014/main" id="{CCC831A9-B157-78EC-35A3-8D8B5CCED8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9" y="2869"/>
                <a:ext cx="774" cy="6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r>
                  <a:rPr lang="es-ES" altLang="es-ES" sz="2000" dirty="0">
                    <a:latin typeface="+mn-lt"/>
                  </a:rPr>
                  <a:t>A 1</a:t>
                </a:r>
              </a:p>
            </p:txBody>
          </p:sp>
          <p:sp>
            <p:nvSpPr>
              <p:cNvPr id="71" name="Rectangle 77">
                <a:extLst>
                  <a:ext uri="{FF2B5EF4-FFF2-40B4-BE49-F238E27FC236}">
                    <a16:creationId xmlns:a16="http://schemas.microsoft.com/office/drawing/2014/main" id="{8CB2D323-D477-ACBD-BCF7-DECCF798D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9" y="2869"/>
                <a:ext cx="774" cy="668"/>
              </a:xfrm>
              <a:prstGeom prst="rect">
                <a:avLst/>
              </a:prstGeom>
              <a:noFill/>
              <a:ln w="19050" cap="rnd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</p:grpSp>
        <p:grpSp>
          <p:nvGrpSpPr>
            <p:cNvPr id="72" name="Group 81">
              <a:extLst>
                <a:ext uri="{FF2B5EF4-FFF2-40B4-BE49-F238E27FC236}">
                  <a16:creationId xmlns:a16="http://schemas.microsoft.com/office/drawing/2014/main" id="{5DD3E881-F008-F1D6-FEA9-817D4659DB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8418" y="4027476"/>
              <a:ext cx="1542211" cy="1332726"/>
              <a:chOff x="3979" y="2869"/>
              <a:chExt cx="773" cy="668"/>
            </a:xfrm>
          </p:grpSpPr>
          <p:sp>
            <p:nvSpPr>
              <p:cNvPr id="73" name="Rectangle 79">
                <a:extLst>
                  <a:ext uri="{FF2B5EF4-FFF2-40B4-BE49-F238E27FC236}">
                    <a16:creationId xmlns:a16="http://schemas.microsoft.com/office/drawing/2014/main" id="{5BADB2DE-2616-8486-A051-033D906A4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9" y="2869"/>
                <a:ext cx="773" cy="6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r>
                  <a:rPr lang="es-ES" altLang="es-ES" sz="2000" dirty="0">
                    <a:latin typeface="+mn-lt"/>
                  </a:rPr>
                  <a:t>D1</a:t>
                </a:r>
              </a:p>
            </p:txBody>
          </p:sp>
          <p:sp>
            <p:nvSpPr>
              <p:cNvPr id="74" name="Rectangle 80">
                <a:extLst>
                  <a:ext uri="{FF2B5EF4-FFF2-40B4-BE49-F238E27FC236}">
                    <a16:creationId xmlns:a16="http://schemas.microsoft.com/office/drawing/2014/main" id="{00DF3626-728D-56B4-0E42-8F7D0BA6A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9" y="2869"/>
                <a:ext cx="773" cy="668"/>
              </a:xfrm>
              <a:prstGeom prst="rect">
                <a:avLst/>
              </a:prstGeom>
              <a:noFill/>
              <a:ln w="19050" cap="rnd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</p:grpSp>
        <p:grpSp>
          <p:nvGrpSpPr>
            <p:cNvPr id="75" name="Group 84">
              <a:extLst>
                <a:ext uri="{FF2B5EF4-FFF2-40B4-BE49-F238E27FC236}">
                  <a16:creationId xmlns:a16="http://schemas.microsoft.com/office/drawing/2014/main" id="{47FEAECF-0DB8-544A-7E5E-C3AD5DA30C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81254" y="4027476"/>
              <a:ext cx="1544206" cy="1332726"/>
              <a:chOff x="3229" y="2869"/>
              <a:chExt cx="774" cy="668"/>
            </a:xfrm>
          </p:grpSpPr>
          <p:sp>
            <p:nvSpPr>
              <p:cNvPr id="76" name="Rectangle 82">
                <a:extLst>
                  <a:ext uri="{FF2B5EF4-FFF2-40B4-BE49-F238E27FC236}">
                    <a16:creationId xmlns:a16="http://schemas.microsoft.com/office/drawing/2014/main" id="{8FCEC305-5F9A-3FAF-4BEB-AFF505B7E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9" y="2869"/>
                <a:ext cx="774" cy="6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r>
                  <a:rPr lang="es-ES" altLang="es-ES" sz="2000" dirty="0">
                    <a:latin typeface="+mn-lt"/>
                  </a:rPr>
                  <a:t>C1</a:t>
                </a:r>
              </a:p>
            </p:txBody>
          </p:sp>
          <p:sp>
            <p:nvSpPr>
              <p:cNvPr id="77" name="Rectangle 83">
                <a:extLst>
                  <a:ext uri="{FF2B5EF4-FFF2-40B4-BE49-F238E27FC236}">
                    <a16:creationId xmlns:a16="http://schemas.microsoft.com/office/drawing/2014/main" id="{A46A861E-212D-2FAE-910C-5F722F847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9" y="2869"/>
                <a:ext cx="774" cy="668"/>
              </a:xfrm>
              <a:prstGeom prst="rect">
                <a:avLst/>
              </a:prstGeom>
              <a:noFill/>
              <a:ln w="19050" cap="rnd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900" b="1">
                    <a:solidFill>
                      <a:schemeClr val="tx1"/>
                    </a:solidFill>
                    <a:latin typeface="Arial Unicode MS" panose="020B0604020202020204" pitchFamily="34" charset="-128"/>
                  </a:defRPr>
                </a:lvl9pPr>
              </a:lstStyle>
              <a:p>
                <a:endParaRPr lang="es-ES" altLang="es-ES" dirty="0">
                  <a:latin typeface="+mn-lt"/>
                </a:endParaRPr>
              </a:p>
            </p:txBody>
          </p:sp>
        </p:grpSp>
        <p:sp>
          <p:nvSpPr>
            <p:cNvPr id="78" name="Rectangle 85">
              <a:extLst>
                <a:ext uri="{FF2B5EF4-FFF2-40B4-BE49-F238E27FC236}">
                  <a16:creationId xmlns:a16="http://schemas.microsoft.com/office/drawing/2014/main" id="{8A0BB163-A5DA-F1E5-CF86-5CB9507FE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4096" y="5952160"/>
              <a:ext cx="6446380" cy="377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r>
                <a:rPr lang="es-ES_tradnl" altLang="es-ES" sz="1800" b="0" dirty="0">
                  <a:solidFill>
                    <a:srgbClr val="4D4D4D"/>
                  </a:solidFill>
                  <a:latin typeface="+mn-lt"/>
                </a:rPr>
                <a:t>POSIBILIDAD DE QUE LOS ACONTECIMIENTOS OCURRAN</a:t>
              </a:r>
              <a:endParaRPr lang="es-ES_tradnl" altLang="es-ES" sz="1800" dirty="0">
                <a:solidFill>
                  <a:srgbClr val="4D4D4D"/>
                </a:solidFill>
                <a:latin typeface="+mn-lt"/>
              </a:endParaRPr>
            </a:p>
          </p:txBody>
        </p:sp>
        <p:sp>
          <p:nvSpPr>
            <p:cNvPr id="79" name="Rectangle 86">
              <a:extLst>
                <a:ext uri="{FF2B5EF4-FFF2-40B4-BE49-F238E27FC236}">
                  <a16:creationId xmlns:a16="http://schemas.microsoft.com/office/drawing/2014/main" id="{7FFDB205-D010-07E2-993B-14881D9D0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0979" y="5491878"/>
              <a:ext cx="879838" cy="185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/>
              <a:r>
                <a:rPr lang="es-ES_tradnl" altLang="es-ES" sz="1200" b="0" dirty="0">
                  <a:solidFill>
                    <a:srgbClr val="FF0000"/>
                  </a:solidFill>
                  <a:latin typeface="+mn-lt"/>
                </a:rPr>
                <a:t>IMPROBABLE</a:t>
              </a:r>
              <a:endParaRPr lang="es-ES_tradnl" altLang="es-ES" dirty="0">
                <a:latin typeface="+mn-lt"/>
              </a:endParaRPr>
            </a:p>
          </p:txBody>
        </p:sp>
        <p:sp>
          <p:nvSpPr>
            <p:cNvPr id="80" name="Rectangle 87">
              <a:extLst>
                <a:ext uri="{FF2B5EF4-FFF2-40B4-BE49-F238E27FC236}">
                  <a16:creationId xmlns:a16="http://schemas.microsoft.com/office/drawing/2014/main" id="{2688E8C2-D7A2-10E4-9881-23A422A01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567" y="5487888"/>
              <a:ext cx="885824" cy="185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/>
              <a:r>
                <a:rPr lang="es-ES_tradnl" altLang="es-ES" sz="1200" b="0" dirty="0">
                  <a:solidFill>
                    <a:srgbClr val="FF0000"/>
                  </a:solidFill>
                  <a:latin typeface="+mn-lt"/>
                </a:rPr>
                <a:t>INVEROSÍMIL</a:t>
              </a:r>
              <a:endParaRPr lang="es-ES_tradnl" altLang="es-ES" dirty="0">
                <a:latin typeface="+mn-lt"/>
              </a:endParaRPr>
            </a:p>
          </p:txBody>
        </p:sp>
        <p:sp>
          <p:nvSpPr>
            <p:cNvPr id="81" name="Rectangle 88">
              <a:extLst>
                <a:ext uri="{FF2B5EF4-FFF2-40B4-BE49-F238E27FC236}">
                  <a16:creationId xmlns:a16="http://schemas.microsoft.com/office/drawing/2014/main" id="{CEA6452C-B3DB-5ABB-EA75-0AF1FF4BA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5218" y="5487888"/>
              <a:ext cx="708260" cy="185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/>
              <a:r>
                <a:rPr lang="es-ES_tradnl" altLang="es-ES" sz="1200" b="0" dirty="0">
                  <a:solidFill>
                    <a:srgbClr val="FF0000"/>
                  </a:solidFill>
                  <a:latin typeface="+mn-lt"/>
                </a:rPr>
                <a:t>PROBABLE</a:t>
              </a:r>
              <a:endParaRPr lang="es-ES_tradnl" altLang="es-ES" dirty="0">
                <a:latin typeface="+mn-lt"/>
              </a:endParaRPr>
            </a:p>
          </p:txBody>
        </p:sp>
        <p:sp>
          <p:nvSpPr>
            <p:cNvPr id="82" name="Rectangle 89">
              <a:extLst>
                <a:ext uri="{FF2B5EF4-FFF2-40B4-BE49-F238E27FC236}">
                  <a16:creationId xmlns:a16="http://schemas.microsoft.com/office/drawing/2014/main" id="{D78AFAAF-1342-580A-1E2C-0CEE41D0E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7879" y="5490548"/>
              <a:ext cx="1069373" cy="185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/>
              <a:r>
                <a:rPr lang="es-ES_tradnl" altLang="es-ES" sz="1200" b="0" dirty="0">
                  <a:solidFill>
                    <a:srgbClr val="FF0000"/>
                  </a:solidFill>
                  <a:latin typeface="+mn-lt"/>
                </a:rPr>
                <a:t>MUY PROBABLE</a:t>
              </a:r>
              <a:endParaRPr lang="es-ES_tradnl" altLang="es-ES" dirty="0">
                <a:latin typeface="+mn-lt"/>
              </a:endParaRPr>
            </a:p>
          </p:txBody>
        </p:sp>
        <p:sp>
          <p:nvSpPr>
            <p:cNvPr id="83" name="Rectangle 90">
              <a:extLst>
                <a:ext uri="{FF2B5EF4-FFF2-40B4-BE49-F238E27FC236}">
                  <a16:creationId xmlns:a16="http://schemas.microsoft.com/office/drawing/2014/main" id="{8DD719D4-5883-DD9B-FB97-65F174A0F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847" y="2589678"/>
              <a:ext cx="1769553" cy="1133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pPr algn="ctr"/>
              <a:r>
                <a:rPr lang="es-ES_tradnl" altLang="es-ES" sz="1800" b="0" dirty="0">
                  <a:solidFill>
                    <a:srgbClr val="4D4D4D"/>
                  </a:solidFill>
                  <a:latin typeface="+mn-lt"/>
                </a:rPr>
                <a:t>RIESGO DE IMPACTO NEGATIVO</a:t>
              </a:r>
              <a:endParaRPr lang="es-ES_tradnl" altLang="es-ES" sz="1800" dirty="0">
                <a:solidFill>
                  <a:srgbClr val="4D4D4D"/>
                </a:solidFill>
                <a:latin typeface="+mn-lt"/>
              </a:endParaRPr>
            </a:p>
          </p:txBody>
        </p:sp>
        <p:sp>
          <p:nvSpPr>
            <p:cNvPr id="84" name="Rectangle 91">
              <a:extLst>
                <a:ext uri="{FF2B5EF4-FFF2-40B4-BE49-F238E27FC236}">
                  <a16:creationId xmlns:a16="http://schemas.microsoft.com/office/drawing/2014/main" id="{E20DAF3B-104A-4E02-258A-080A374D8B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719361" y="4548196"/>
              <a:ext cx="361113" cy="185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r>
                <a:rPr lang="es-ES_tradnl" altLang="es-ES" sz="1200" b="0" dirty="0">
                  <a:solidFill>
                    <a:srgbClr val="FF0000"/>
                  </a:solidFill>
                  <a:latin typeface="+mn-lt"/>
                </a:rPr>
                <a:t>BAJO</a:t>
              </a:r>
              <a:endParaRPr lang="es-ES_tradnl" altLang="es-ES" dirty="0">
                <a:latin typeface="+mn-lt"/>
              </a:endParaRPr>
            </a:p>
          </p:txBody>
        </p:sp>
        <p:sp>
          <p:nvSpPr>
            <p:cNvPr id="85" name="Rectangle 92">
              <a:extLst>
                <a:ext uri="{FF2B5EF4-FFF2-40B4-BE49-F238E27FC236}">
                  <a16:creationId xmlns:a16="http://schemas.microsoft.com/office/drawing/2014/main" id="{0B808C7B-A5AF-DB16-6567-7659393324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691430" y="3173463"/>
              <a:ext cx="470843" cy="185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r>
                <a:rPr lang="es-ES_tradnl" altLang="es-ES" sz="1200" b="0" dirty="0">
                  <a:solidFill>
                    <a:srgbClr val="FF0000"/>
                  </a:solidFill>
                  <a:latin typeface="+mn-lt"/>
                </a:rPr>
                <a:t>MEDIO</a:t>
              </a:r>
              <a:endParaRPr lang="es-ES_tradnl" altLang="es-ES" dirty="0">
                <a:latin typeface="+mn-lt"/>
              </a:endParaRPr>
            </a:p>
          </p:txBody>
        </p:sp>
        <p:sp>
          <p:nvSpPr>
            <p:cNvPr id="86" name="Rectangle 93">
              <a:extLst>
                <a:ext uri="{FF2B5EF4-FFF2-40B4-BE49-F238E27FC236}">
                  <a16:creationId xmlns:a16="http://schemas.microsoft.com/office/drawing/2014/main" id="{38CCA5E3-0EEC-7604-366D-AFB11147E1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779214" y="1855921"/>
              <a:ext cx="351137" cy="185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1pPr>
              <a:lvl2pPr marL="742950" indent="-28575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2pPr>
              <a:lvl3pPr marL="1143000" indent="-22860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3pPr>
              <a:lvl4pPr marL="1600200" indent="-22860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4pPr>
              <a:lvl5pPr marL="2057400" indent="-228600"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 b="1">
                  <a:solidFill>
                    <a:schemeClr val="tx1"/>
                  </a:solidFill>
                  <a:latin typeface="Arial Unicode MS" panose="020B0604020202020204" pitchFamily="34" charset="-128"/>
                </a:defRPr>
              </a:lvl9pPr>
            </a:lstStyle>
            <a:p>
              <a:r>
                <a:rPr lang="es-ES_tradnl" altLang="es-ES" sz="1200" b="0" dirty="0">
                  <a:solidFill>
                    <a:srgbClr val="FF0000"/>
                  </a:solidFill>
                  <a:latin typeface="+mn-lt"/>
                </a:rPr>
                <a:t>ALTO</a:t>
              </a:r>
              <a:endParaRPr lang="es-ES_tradnl" altLang="es-ES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803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79AA6-7819-8AB5-9DA8-C70431A581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91FEC-2B74-53BD-4C0C-A9A2DB64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Contáctanos</a:t>
            </a:r>
          </a:p>
        </p:txBody>
      </p:sp>
    </p:spTree>
    <p:extLst>
      <p:ext uri="{BB962C8B-B14F-4D97-AF65-F5344CB8AC3E}">
        <p14:creationId xmlns:p14="http://schemas.microsoft.com/office/powerpoint/2010/main" val="326017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ext 1">
            <a:extLst>
              <a:ext uri="{FF2B5EF4-FFF2-40B4-BE49-F238E27FC236}">
                <a16:creationId xmlns:a16="http://schemas.microsoft.com/office/drawing/2014/main" id="{5189E188-B871-8A3B-9B55-E78B10AFDF5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E5444790-96EE-B47E-EF12-B9108FDA44A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 dirty="0"/>
          </a:p>
          <a:p>
            <a:endParaRPr lang="ca-ES" dirty="0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CAE6DB1C-F16F-390C-7C0C-D2C4E20DB2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6327D8C0-0269-E58B-6338-BF2C52B1C1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6" name="Contenidor de text 5">
            <a:extLst>
              <a:ext uri="{FF2B5EF4-FFF2-40B4-BE49-F238E27FC236}">
                <a16:creationId xmlns:a16="http://schemas.microsoft.com/office/drawing/2014/main" id="{ED4FB960-0BD0-B641-EE25-8D2DD9290F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7" name="Títol 6">
            <a:extLst>
              <a:ext uri="{FF2B5EF4-FFF2-40B4-BE49-F238E27FC236}">
                <a16:creationId xmlns:a16="http://schemas.microsoft.com/office/drawing/2014/main" id="{2941E506-21BC-B3D3-E627-978F9DAF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del programa</a:t>
            </a:r>
            <a:endParaRPr lang="ca-ES" dirty="0"/>
          </a:p>
        </p:txBody>
      </p:sp>
      <p:sp>
        <p:nvSpPr>
          <p:cNvPr id="9" name="Contenidor de text 8">
            <a:extLst>
              <a:ext uri="{FF2B5EF4-FFF2-40B4-BE49-F238E27FC236}">
                <a16:creationId xmlns:a16="http://schemas.microsoft.com/office/drawing/2014/main" id="{F002C429-9630-5537-9FEC-96C749653C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80883" y="2987759"/>
            <a:ext cx="2536710" cy="2190378"/>
          </a:xfrm>
        </p:spPr>
        <p:txBody>
          <a:bodyPr anchor="t"/>
          <a:lstStyle/>
          <a:p>
            <a:pPr algn="ctr"/>
            <a:r>
              <a:rPr lang="es-ES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  <a:p>
            <a:endParaRPr lang="es-ES" sz="2000" dirty="0"/>
          </a:p>
          <a:p>
            <a:r>
              <a:rPr lang="es-ES" sz="2000" dirty="0"/>
              <a:t>Compartir las fases del proceso para la resolución de problemas</a:t>
            </a:r>
            <a:endParaRPr lang="ca-ES" sz="2000" dirty="0"/>
          </a:p>
        </p:txBody>
      </p:sp>
      <p:sp>
        <p:nvSpPr>
          <p:cNvPr id="11" name="Contenidor de text 10">
            <a:extLst>
              <a:ext uri="{FF2B5EF4-FFF2-40B4-BE49-F238E27FC236}">
                <a16:creationId xmlns:a16="http://schemas.microsoft.com/office/drawing/2014/main" id="{7B1E8838-8895-8948-950B-25FC5C0E87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829543" y="2987759"/>
            <a:ext cx="2536710" cy="2190378"/>
          </a:xfrm>
        </p:spPr>
        <p:txBody>
          <a:bodyPr anchor="t"/>
          <a:lstStyle/>
          <a:p>
            <a:pPr algn="ctr"/>
            <a:r>
              <a:rPr lang="es-ES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s-ES" sz="5400" dirty="0"/>
          </a:p>
          <a:p>
            <a:endParaRPr lang="es-ES" sz="2000" dirty="0"/>
          </a:p>
          <a:p>
            <a:r>
              <a:rPr lang="es-ES" sz="2000" dirty="0"/>
              <a:t>Aplicar el proceso a la resolución de un caso adaptado a nuestra realidad</a:t>
            </a:r>
            <a:endParaRPr lang="ca-ES" sz="2000" dirty="0"/>
          </a:p>
        </p:txBody>
      </p:sp>
      <p:sp>
        <p:nvSpPr>
          <p:cNvPr id="13" name="Contenidor de text 12">
            <a:extLst>
              <a:ext uri="{FF2B5EF4-FFF2-40B4-BE49-F238E27FC236}">
                <a16:creationId xmlns:a16="http://schemas.microsoft.com/office/drawing/2014/main" id="{4D56DA99-26F1-747E-A60F-E727B6EE32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78206" y="2987759"/>
            <a:ext cx="2536710" cy="2190378"/>
          </a:xfrm>
        </p:spPr>
        <p:txBody>
          <a:bodyPr anchor="t"/>
          <a:lstStyle/>
          <a:p>
            <a:pPr algn="ctr"/>
            <a:r>
              <a:rPr lang="es-ES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  <a:p>
            <a:endParaRPr lang="es-ES" sz="2000" dirty="0"/>
          </a:p>
          <a:p>
            <a:r>
              <a:rPr lang="es-ES" sz="2000" dirty="0"/>
              <a:t>Comprometernos con la aplicación de dicho proceso al día a día de nuestra actividad</a:t>
            </a:r>
            <a:endParaRPr lang="ca-ES" sz="2000" dirty="0"/>
          </a:p>
        </p:txBody>
      </p:sp>
    </p:spTree>
    <p:extLst>
      <p:ext uri="{BB962C8B-B14F-4D97-AF65-F5344CB8AC3E}">
        <p14:creationId xmlns:p14="http://schemas.microsoft.com/office/powerpoint/2010/main" val="320374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C74BDD9F-9534-25AF-7556-843CEB1FCB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6562249"/>
              </p:ext>
            </p:extLst>
          </p:nvPr>
        </p:nvGraphicFramePr>
        <p:xfrm>
          <a:off x="575999" y="1330035"/>
          <a:ext cx="11028619" cy="4690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ítol 1">
            <a:extLst>
              <a:ext uri="{FF2B5EF4-FFF2-40B4-BE49-F238E27FC236}">
                <a16:creationId xmlns:a16="http://schemas.microsoft.com/office/drawing/2014/main" id="{5E737879-E5A3-913E-2108-1BCD1351B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proceso de resolución de problemas</a:t>
            </a:r>
            <a:endParaRPr lang="ca-ES"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5A7ED4A5-1293-D11F-64B2-FBB901A90DE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5756" y="360251"/>
            <a:ext cx="1095003" cy="371698"/>
          </a:xfrm>
          <a:prstGeom prst="rect">
            <a:avLst/>
          </a:prstGeom>
        </p:spPr>
      </p:pic>
      <p:sp>
        <p:nvSpPr>
          <p:cNvPr id="9" name="Forma lliure: forma 8">
            <a:extLst>
              <a:ext uri="{FF2B5EF4-FFF2-40B4-BE49-F238E27FC236}">
                <a16:creationId xmlns:a16="http://schemas.microsoft.com/office/drawing/2014/main" id="{0DF3EC08-C6F1-0FE8-BFA2-BBE76442E62B}"/>
              </a:ext>
            </a:extLst>
          </p:cNvPr>
          <p:cNvSpPr/>
          <p:nvPr/>
        </p:nvSpPr>
        <p:spPr>
          <a:xfrm>
            <a:off x="5387864" y="1330035"/>
            <a:ext cx="1416272" cy="1416272"/>
          </a:xfrm>
          <a:custGeom>
            <a:avLst/>
            <a:gdLst>
              <a:gd name="connsiteX0" fmla="*/ 0 w 1416272"/>
              <a:gd name="connsiteY0" fmla="*/ 0 h 1416272"/>
              <a:gd name="connsiteX1" fmla="*/ 1416272 w 1416272"/>
              <a:gd name="connsiteY1" fmla="*/ 0 h 1416272"/>
              <a:gd name="connsiteX2" fmla="*/ 1416272 w 1416272"/>
              <a:gd name="connsiteY2" fmla="*/ 1416272 h 1416272"/>
              <a:gd name="connsiteX3" fmla="*/ 0 w 1416272"/>
              <a:gd name="connsiteY3" fmla="*/ 1416272 h 1416272"/>
              <a:gd name="connsiteX4" fmla="*/ 0 w 1416272"/>
              <a:gd name="connsiteY4" fmla="*/ 0 h 141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272" h="1416272">
                <a:moveTo>
                  <a:pt x="0" y="0"/>
                </a:moveTo>
                <a:lnTo>
                  <a:pt x="1416272" y="0"/>
                </a:lnTo>
                <a:lnTo>
                  <a:pt x="1416272" y="1416272"/>
                </a:lnTo>
                <a:lnTo>
                  <a:pt x="0" y="141627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kern="1200" dirty="0"/>
              <a:t>Definir</a:t>
            </a:r>
            <a:endParaRPr lang="ca-ES" kern="1200" dirty="0"/>
          </a:p>
        </p:txBody>
      </p:sp>
      <p:sp>
        <p:nvSpPr>
          <p:cNvPr id="11" name="Forma lliure: forma 10">
            <a:extLst>
              <a:ext uri="{FF2B5EF4-FFF2-40B4-BE49-F238E27FC236}">
                <a16:creationId xmlns:a16="http://schemas.microsoft.com/office/drawing/2014/main" id="{774CF409-50F7-E21B-DF12-F7A63018E1EB}"/>
              </a:ext>
            </a:extLst>
          </p:cNvPr>
          <p:cNvSpPr/>
          <p:nvPr/>
        </p:nvSpPr>
        <p:spPr>
          <a:xfrm>
            <a:off x="7107927" y="2579734"/>
            <a:ext cx="1416272" cy="1416272"/>
          </a:xfrm>
          <a:custGeom>
            <a:avLst/>
            <a:gdLst>
              <a:gd name="connsiteX0" fmla="*/ 0 w 1416272"/>
              <a:gd name="connsiteY0" fmla="*/ 0 h 1416272"/>
              <a:gd name="connsiteX1" fmla="*/ 1416272 w 1416272"/>
              <a:gd name="connsiteY1" fmla="*/ 0 h 1416272"/>
              <a:gd name="connsiteX2" fmla="*/ 1416272 w 1416272"/>
              <a:gd name="connsiteY2" fmla="*/ 1416272 h 1416272"/>
              <a:gd name="connsiteX3" fmla="*/ 0 w 1416272"/>
              <a:gd name="connsiteY3" fmla="*/ 1416272 h 1416272"/>
              <a:gd name="connsiteX4" fmla="*/ 0 w 1416272"/>
              <a:gd name="connsiteY4" fmla="*/ 0 h 141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272" h="1416272">
                <a:moveTo>
                  <a:pt x="0" y="0"/>
                </a:moveTo>
                <a:lnTo>
                  <a:pt x="1416272" y="0"/>
                </a:lnTo>
                <a:lnTo>
                  <a:pt x="1416272" y="1416272"/>
                </a:lnTo>
                <a:lnTo>
                  <a:pt x="0" y="141627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kern="1200" dirty="0"/>
              <a:t>Analizar</a:t>
            </a:r>
            <a:endParaRPr lang="ca-ES" kern="1200" dirty="0"/>
          </a:p>
        </p:txBody>
      </p:sp>
      <p:sp>
        <p:nvSpPr>
          <p:cNvPr id="13" name="Forma lliure: forma 12">
            <a:extLst>
              <a:ext uri="{FF2B5EF4-FFF2-40B4-BE49-F238E27FC236}">
                <a16:creationId xmlns:a16="http://schemas.microsoft.com/office/drawing/2014/main" id="{866FC4BD-4957-B046-9935-C6452AAB4E94}"/>
              </a:ext>
            </a:extLst>
          </p:cNvPr>
          <p:cNvSpPr/>
          <p:nvPr/>
        </p:nvSpPr>
        <p:spPr>
          <a:xfrm>
            <a:off x="6450921" y="4601790"/>
            <a:ext cx="1416272" cy="1416272"/>
          </a:xfrm>
          <a:custGeom>
            <a:avLst/>
            <a:gdLst>
              <a:gd name="connsiteX0" fmla="*/ 0 w 1416272"/>
              <a:gd name="connsiteY0" fmla="*/ 0 h 1416272"/>
              <a:gd name="connsiteX1" fmla="*/ 1416272 w 1416272"/>
              <a:gd name="connsiteY1" fmla="*/ 0 h 1416272"/>
              <a:gd name="connsiteX2" fmla="*/ 1416272 w 1416272"/>
              <a:gd name="connsiteY2" fmla="*/ 1416272 h 1416272"/>
              <a:gd name="connsiteX3" fmla="*/ 0 w 1416272"/>
              <a:gd name="connsiteY3" fmla="*/ 1416272 h 1416272"/>
              <a:gd name="connsiteX4" fmla="*/ 0 w 1416272"/>
              <a:gd name="connsiteY4" fmla="*/ 0 h 141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272" h="1416272">
                <a:moveTo>
                  <a:pt x="0" y="0"/>
                </a:moveTo>
                <a:lnTo>
                  <a:pt x="1416272" y="0"/>
                </a:lnTo>
                <a:lnTo>
                  <a:pt x="1416272" y="1416272"/>
                </a:lnTo>
                <a:lnTo>
                  <a:pt x="0" y="141627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kern="1200" dirty="0"/>
              <a:t>Seleccionar </a:t>
            </a:r>
            <a:endParaRPr lang="ca-ES" kern="1200" dirty="0"/>
          </a:p>
        </p:txBody>
      </p:sp>
      <p:sp>
        <p:nvSpPr>
          <p:cNvPr id="15" name="Forma lliure: forma 14">
            <a:extLst>
              <a:ext uri="{FF2B5EF4-FFF2-40B4-BE49-F238E27FC236}">
                <a16:creationId xmlns:a16="http://schemas.microsoft.com/office/drawing/2014/main" id="{800CCC83-88D1-EDC3-2037-1F559F935311}"/>
              </a:ext>
            </a:extLst>
          </p:cNvPr>
          <p:cNvSpPr/>
          <p:nvPr/>
        </p:nvSpPr>
        <p:spPr>
          <a:xfrm>
            <a:off x="4324806" y="4601790"/>
            <a:ext cx="1416272" cy="1416272"/>
          </a:xfrm>
          <a:custGeom>
            <a:avLst/>
            <a:gdLst>
              <a:gd name="connsiteX0" fmla="*/ 0 w 1416272"/>
              <a:gd name="connsiteY0" fmla="*/ 0 h 1416272"/>
              <a:gd name="connsiteX1" fmla="*/ 1416272 w 1416272"/>
              <a:gd name="connsiteY1" fmla="*/ 0 h 1416272"/>
              <a:gd name="connsiteX2" fmla="*/ 1416272 w 1416272"/>
              <a:gd name="connsiteY2" fmla="*/ 1416272 h 1416272"/>
              <a:gd name="connsiteX3" fmla="*/ 0 w 1416272"/>
              <a:gd name="connsiteY3" fmla="*/ 1416272 h 1416272"/>
              <a:gd name="connsiteX4" fmla="*/ 0 w 1416272"/>
              <a:gd name="connsiteY4" fmla="*/ 0 h 141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272" h="1416272">
                <a:moveTo>
                  <a:pt x="0" y="0"/>
                </a:moveTo>
                <a:lnTo>
                  <a:pt x="1416272" y="0"/>
                </a:lnTo>
                <a:lnTo>
                  <a:pt x="1416272" y="1416272"/>
                </a:lnTo>
                <a:lnTo>
                  <a:pt x="0" y="141627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kern="1200" dirty="0"/>
              <a:t>Implementar</a:t>
            </a:r>
            <a:endParaRPr lang="ca-ES" kern="1200" dirty="0"/>
          </a:p>
        </p:txBody>
      </p:sp>
      <p:sp>
        <p:nvSpPr>
          <p:cNvPr id="17" name="Forma lliure: forma 16">
            <a:extLst>
              <a:ext uri="{FF2B5EF4-FFF2-40B4-BE49-F238E27FC236}">
                <a16:creationId xmlns:a16="http://schemas.microsoft.com/office/drawing/2014/main" id="{5B3D4B59-D19F-1295-1A73-1472298E9524}"/>
              </a:ext>
            </a:extLst>
          </p:cNvPr>
          <p:cNvSpPr/>
          <p:nvPr/>
        </p:nvSpPr>
        <p:spPr>
          <a:xfrm>
            <a:off x="3667801" y="2579734"/>
            <a:ext cx="1416272" cy="1416272"/>
          </a:xfrm>
          <a:custGeom>
            <a:avLst/>
            <a:gdLst>
              <a:gd name="connsiteX0" fmla="*/ 0 w 1416272"/>
              <a:gd name="connsiteY0" fmla="*/ 0 h 1416272"/>
              <a:gd name="connsiteX1" fmla="*/ 1416272 w 1416272"/>
              <a:gd name="connsiteY1" fmla="*/ 0 h 1416272"/>
              <a:gd name="connsiteX2" fmla="*/ 1416272 w 1416272"/>
              <a:gd name="connsiteY2" fmla="*/ 1416272 h 1416272"/>
              <a:gd name="connsiteX3" fmla="*/ 0 w 1416272"/>
              <a:gd name="connsiteY3" fmla="*/ 1416272 h 1416272"/>
              <a:gd name="connsiteX4" fmla="*/ 0 w 1416272"/>
              <a:gd name="connsiteY4" fmla="*/ 0 h 141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272" h="1416272">
                <a:moveTo>
                  <a:pt x="0" y="0"/>
                </a:moveTo>
                <a:lnTo>
                  <a:pt x="1416272" y="0"/>
                </a:lnTo>
                <a:lnTo>
                  <a:pt x="1416272" y="1416272"/>
                </a:lnTo>
                <a:lnTo>
                  <a:pt x="0" y="141627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30" tIns="24130" rIns="24130" bIns="24130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kern="1200" dirty="0"/>
              <a:t>Hacer seguimiento</a:t>
            </a:r>
            <a:endParaRPr lang="ca-ES" kern="1200" dirty="0"/>
          </a:p>
        </p:txBody>
      </p:sp>
      <p:sp>
        <p:nvSpPr>
          <p:cNvPr id="19" name="QuadreDeText 18">
            <a:extLst>
              <a:ext uri="{FF2B5EF4-FFF2-40B4-BE49-F238E27FC236}">
                <a16:creationId xmlns:a16="http://schemas.microsoft.com/office/drawing/2014/main" id="{719715DF-AEB6-4EBC-9E7D-13711A592C1D}"/>
              </a:ext>
            </a:extLst>
          </p:cNvPr>
          <p:cNvSpPr txBox="1"/>
          <p:nvPr/>
        </p:nvSpPr>
        <p:spPr>
          <a:xfrm>
            <a:off x="4812900" y="1266825"/>
            <a:ext cx="1149927" cy="286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1200"/>
              </a:spcAft>
            </a:pPr>
            <a:r>
              <a:rPr lang="es-ES" sz="1600" i="0" dirty="0">
                <a:solidFill>
                  <a:schemeClr val="tx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Paso 1</a:t>
            </a:r>
            <a:endParaRPr lang="ca-ES" sz="1600" i="0" dirty="0">
              <a:solidFill>
                <a:schemeClr val="tx1">
                  <a:alpha val="7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QuadreDeText 19">
            <a:extLst>
              <a:ext uri="{FF2B5EF4-FFF2-40B4-BE49-F238E27FC236}">
                <a16:creationId xmlns:a16="http://schemas.microsoft.com/office/drawing/2014/main" id="{C5ECB64A-1240-1DDD-B209-3729BA7AF857}"/>
              </a:ext>
            </a:extLst>
          </p:cNvPr>
          <p:cNvSpPr txBox="1"/>
          <p:nvPr/>
        </p:nvSpPr>
        <p:spPr>
          <a:xfrm>
            <a:off x="7506934" y="2239920"/>
            <a:ext cx="1149927" cy="286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1200"/>
              </a:spcAft>
            </a:pPr>
            <a:r>
              <a:rPr lang="es-ES" sz="1600" i="0" dirty="0">
                <a:solidFill>
                  <a:schemeClr val="tx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Paso 2</a:t>
            </a:r>
            <a:endParaRPr lang="ca-ES" sz="1600" i="0" dirty="0">
              <a:solidFill>
                <a:schemeClr val="tx1">
                  <a:alpha val="7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QuadreDeText 20">
            <a:extLst>
              <a:ext uri="{FF2B5EF4-FFF2-40B4-BE49-F238E27FC236}">
                <a16:creationId xmlns:a16="http://schemas.microsoft.com/office/drawing/2014/main" id="{BAEFA7B8-2730-D0B8-5E06-B40E283B887F}"/>
              </a:ext>
            </a:extLst>
          </p:cNvPr>
          <p:cNvSpPr txBox="1"/>
          <p:nvPr/>
        </p:nvSpPr>
        <p:spPr>
          <a:xfrm>
            <a:off x="7876156" y="4610272"/>
            <a:ext cx="1149927" cy="286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1200"/>
              </a:spcAft>
            </a:pPr>
            <a:r>
              <a:rPr lang="es-ES" sz="1600" i="0" dirty="0">
                <a:solidFill>
                  <a:schemeClr val="tx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Paso 3</a:t>
            </a:r>
            <a:endParaRPr lang="ca-ES" sz="1600" i="0" dirty="0">
              <a:solidFill>
                <a:schemeClr val="tx1">
                  <a:alpha val="7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QuadreDeText 21">
            <a:extLst>
              <a:ext uri="{FF2B5EF4-FFF2-40B4-BE49-F238E27FC236}">
                <a16:creationId xmlns:a16="http://schemas.microsoft.com/office/drawing/2014/main" id="{ED5F8EAA-65C6-8785-DE6D-F3E4F8F7032D}"/>
              </a:ext>
            </a:extLst>
          </p:cNvPr>
          <p:cNvSpPr txBox="1"/>
          <p:nvPr/>
        </p:nvSpPr>
        <p:spPr>
          <a:xfrm>
            <a:off x="3320433" y="4578176"/>
            <a:ext cx="1149927" cy="286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  <a:spcAft>
                <a:spcPts val="1200"/>
              </a:spcAft>
            </a:pPr>
            <a:r>
              <a:rPr lang="es-ES" sz="1600" i="0" dirty="0">
                <a:solidFill>
                  <a:schemeClr val="tx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Paso 4</a:t>
            </a:r>
            <a:endParaRPr lang="ca-ES" sz="1600" i="0" dirty="0">
              <a:solidFill>
                <a:schemeClr val="tx1">
                  <a:alpha val="7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QuadreDeText 22">
            <a:extLst>
              <a:ext uri="{FF2B5EF4-FFF2-40B4-BE49-F238E27FC236}">
                <a16:creationId xmlns:a16="http://schemas.microsoft.com/office/drawing/2014/main" id="{3C6CDC15-B865-FA6E-C7C4-9729B0B2708B}"/>
              </a:ext>
            </a:extLst>
          </p:cNvPr>
          <p:cNvSpPr txBox="1"/>
          <p:nvPr/>
        </p:nvSpPr>
        <p:spPr>
          <a:xfrm>
            <a:off x="2967199" y="2280134"/>
            <a:ext cx="1149927" cy="286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  <a:spcAft>
                <a:spcPts val="1200"/>
              </a:spcAft>
            </a:pPr>
            <a:r>
              <a:rPr lang="es-ES" sz="1600" i="0" dirty="0">
                <a:solidFill>
                  <a:schemeClr val="tx1">
                    <a:alpha val="7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Paso 5</a:t>
            </a:r>
            <a:endParaRPr lang="ca-ES" sz="1600" i="0" dirty="0">
              <a:solidFill>
                <a:schemeClr val="tx1">
                  <a:alpha val="7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Agrupa 32">
            <a:extLst>
              <a:ext uri="{FF2B5EF4-FFF2-40B4-BE49-F238E27FC236}">
                <a16:creationId xmlns:a16="http://schemas.microsoft.com/office/drawing/2014/main" id="{733C80A7-FE8B-D712-14B0-7CE68760076B}"/>
              </a:ext>
            </a:extLst>
          </p:cNvPr>
          <p:cNvGrpSpPr/>
          <p:nvPr/>
        </p:nvGrpSpPr>
        <p:grpSpPr>
          <a:xfrm>
            <a:off x="3390308" y="1096203"/>
            <a:ext cx="7469644" cy="5400000"/>
            <a:chOff x="3390308" y="1096203"/>
            <a:chExt cx="7469644" cy="5400000"/>
          </a:xfrm>
        </p:grpSpPr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A1BCD380-F545-194F-50DC-B7F49E6165CA}"/>
                </a:ext>
              </a:extLst>
            </p:cNvPr>
            <p:cNvSpPr/>
            <p:nvPr/>
          </p:nvSpPr>
          <p:spPr>
            <a:xfrm rot="11147652">
              <a:off x="3390308" y="1096203"/>
              <a:ext cx="5400000" cy="5400000"/>
            </a:xfrm>
            <a:prstGeom prst="arc">
              <a:avLst>
                <a:gd name="adj1" fmla="val 6179883"/>
                <a:gd name="adj2" fmla="val 9921529"/>
              </a:avLst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30" name="QuadreDeText 29">
              <a:extLst>
                <a:ext uri="{FF2B5EF4-FFF2-40B4-BE49-F238E27FC236}">
                  <a16:creationId xmlns:a16="http://schemas.microsoft.com/office/drawing/2014/main" id="{DF589CD4-56B8-2FCD-F8A5-ABA137C9860A}"/>
                </a:ext>
              </a:extLst>
            </p:cNvPr>
            <p:cNvSpPr txBox="1"/>
            <p:nvPr/>
          </p:nvSpPr>
          <p:spPr>
            <a:xfrm>
              <a:off x="8421398" y="1651298"/>
              <a:ext cx="2438554" cy="3226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30000"/>
                </a:lnSpc>
                <a:spcAft>
                  <a:spcPts val="1200"/>
                </a:spcAft>
              </a:pPr>
              <a:r>
                <a:rPr lang="es-ES" b="1" i="0" dirty="0">
                  <a:solidFill>
                    <a:schemeClr val="tx1">
                      <a:alpha val="70000"/>
                    </a:schemeClr>
                  </a:solidFill>
                  <a:effectLst/>
                </a:rPr>
                <a:t>El problema</a:t>
              </a:r>
              <a:endParaRPr lang="ca-ES" b="1" i="0" dirty="0">
                <a:solidFill>
                  <a:schemeClr val="tx1">
                    <a:alpha val="70000"/>
                  </a:schemeClr>
                </a:solidFill>
                <a:effectLst/>
              </a:endParaRPr>
            </a:p>
          </p:txBody>
        </p:sp>
      </p:grpSp>
      <p:grpSp>
        <p:nvGrpSpPr>
          <p:cNvPr id="32" name="Agrupa 31">
            <a:extLst>
              <a:ext uri="{FF2B5EF4-FFF2-40B4-BE49-F238E27FC236}">
                <a16:creationId xmlns:a16="http://schemas.microsoft.com/office/drawing/2014/main" id="{F755CDA3-B561-AF32-5034-4AA864F27AF9}"/>
              </a:ext>
            </a:extLst>
          </p:cNvPr>
          <p:cNvGrpSpPr/>
          <p:nvPr/>
        </p:nvGrpSpPr>
        <p:grpSpPr>
          <a:xfrm>
            <a:off x="1004858" y="1096203"/>
            <a:ext cx="7771402" cy="5400000"/>
            <a:chOff x="1004858" y="1096203"/>
            <a:chExt cx="7771402" cy="5400000"/>
          </a:xfrm>
        </p:grpSpPr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95C7A4A8-9A33-DA4A-A972-1D808B18A0CB}"/>
                </a:ext>
              </a:extLst>
            </p:cNvPr>
            <p:cNvSpPr/>
            <p:nvPr/>
          </p:nvSpPr>
          <p:spPr>
            <a:xfrm rot="11147652">
              <a:off x="3376260" y="1096203"/>
              <a:ext cx="5400000" cy="5400000"/>
            </a:xfrm>
            <a:prstGeom prst="arc">
              <a:avLst>
                <a:gd name="adj1" fmla="val 12203108"/>
                <a:gd name="adj2" fmla="val 707963"/>
              </a:avLst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31" name="QuadreDeText 30">
              <a:extLst>
                <a:ext uri="{FF2B5EF4-FFF2-40B4-BE49-F238E27FC236}">
                  <a16:creationId xmlns:a16="http://schemas.microsoft.com/office/drawing/2014/main" id="{B3D7A044-1DFC-A732-40A6-44248C5D1847}"/>
                </a:ext>
              </a:extLst>
            </p:cNvPr>
            <p:cNvSpPr txBox="1"/>
            <p:nvPr/>
          </p:nvSpPr>
          <p:spPr>
            <a:xfrm>
              <a:off x="1004858" y="5070798"/>
              <a:ext cx="2438554" cy="3226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30000"/>
                </a:lnSpc>
                <a:spcAft>
                  <a:spcPts val="1200"/>
                </a:spcAft>
              </a:pPr>
              <a:r>
                <a:rPr lang="es-ES" b="1" dirty="0">
                  <a:solidFill>
                    <a:schemeClr val="tx1">
                      <a:alpha val="70000"/>
                    </a:schemeClr>
                  </a:solidFill>
                </a:rPr>
                <a:t>La solución</a:t>
              </a:r>
              <a:endParaRPr lang="ca-ES" b="1" i="0" dirty="0">
                <a:solidFill>
                  <a:schemeClr val="tx1">
                    <a:alpha val="7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825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idor d'imatge 7" descr="Woman lip biting">
            <a:extLst>
              <a:ext uri="{FF2B5EF4-FFF2-40B4-BE49-F238E27FC236}">
                <a16:creationId xmlns:a16="http://schemas.microsoft.com/office/drawing/2014/main" id="{A89D2B2A-3022-6CBE-8CDD-381C054BFA1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6728" r="16728"/>
          <a:stretch>
            <a:fillRect/>
          </a:stretch>
        </p:blipFill>
        <p:spPr/>
      </p:pic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0FBC7B7A-6208-121D-7B39-C92D78706E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Retrasos en la entrega de proyectos al cliente </a:t>
            </a:r>
            <a:endParaRPr lang="ca-ES" dirty="0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47BADE99-FAC7-BEE6-D068-731B6370DF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83541" y="1155700"/>
            <a:ext cx="8773459" cy="5029200"/>
          </a:xfrm>
        </p:spPr>
        <p:txBody>
          <a:bodyPr anchor="ctr"/>
          <a:lstStyle/>
          <a:p>
            <a:pPr marL="355600" indent="0">
              <a:buNone/>
              <a:tabLst>
                <a:tab pos="8255000" algn="l"/>
              </a:tabLst>
            </a:pPr>
            <a:r>
              <a:rPr lang="es-ES" sz="1600" dirty="0"/>
              <a:t>Recientemente se vienen produciendo dichos retrasos, concretamente en el desarrollo de las soluciones y en la entrega de productos finales a los clientes.</a:t>
            </a:r>
          </a:p>
          <a:p>
            <a:pPr marL="355600" indent="0">
              <a:buNone/>
              <a:tabLst>
                <a:tab pos="8255000" algn="l"/>
              </a:tabLst>
            </a:pPr>
            <a:r>
              <a:rPr lang="es-ES" sz="1600" dirty="0"/>
              <a:t>Objetivamente, cada equipo (consultoría, desarrollo, testing, PMO, etc.) cumple con su parte del proceso. Sin embargo, se han detectado algunos solapamientos entre las actividades y algún incidente derivado de falta de comunicación entre áreas.</a:t>
            </a:r>
          </a:p>
          <a:p>
            <a:pPr marL="355600" indent="0">
              <a:buNone/>
              <a:tabLst>
                <a:tab pos="8255000" algn="l"/>
              </a:tabLst>
            </a:pPr>
            <a:r>
              <a:rPr lang="es-ES" sz="1600" dirty="0"/>
              <a:t>Algunos clientes importantes ya se han quejado, llegando en algunos casos, a provocar penalizaciones contractuales.</a:t>
            </a:r>
          </a:p>
          <a:p>
            <a:pPr marL="355600" indent="0">
              <a:buNone/>
              <a:tabLst>
                <a:tab pos="8255000" algn="l"/>
              </a:tabLst>
            </a:pPr>
            <a:endParaRPr lang="es-ES" sz="1600" dirty="0"/>
          </a:p>
          <a:p>
            <a:pPr marL="355600" indent="0">
              <a:buNone/>
              <a:tabLst>
                <a:tab pos="8255000" algn="l"/>
              </a:tabLst>
            </a:pPr>
            <a:r>
              <a:rPr lang="es-ES" sz="1600" dirty="0"/>
              <a:t>Además del impacto que este hecho está teniendo en la percepción del cliente, también han surgido tensiones internas entre los equipos.</a:t>
            </a:r>
          </a:p>
        </p:txBody>
      </p:sp>
    </p:spTree>
    <p:extLst>
      <p:ext uri="{BB962C8B-B14F-4D97-AF65-F5344CB8AC3E}">
        <p14:creationId xmlns:p14="http://schemas.microsoft.com/office/powerpoint/2010/main" val="382243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5">
            <a:extLst>
              <a:ext uri="{FF2B5EF4-FFF2-40B4-BE49-F238E27FC236}">
                <a16:creationId xmlns:a16="http://schemas.microsoft.com/office/drawing/2014/main" id="{F80010DA-0441-99C6-A9E4-B493191A81A6}"/>
              </a:ext>
            </a:extLst>
          </p:cNvPr>
          <p:cNvSpPr txBox="1">
            <a:spLocks/>
          </p:cNvSpPr>
          <p:nvPr/>
        </p:nvSpPr>
        <p:spPr>
          <a:xfrm>
            <a:off x="575999" y="546471"/>
            <a:ext cx="8306744" cy="7203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</a:rPr>
              <a:t>Actividad grupal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DEFINIR UN PROBLEMA DE NUESTRO DÍA A DÍA</a:t>
            </a:r>
          </a:p>
          <a:p>
            <a:r>
              <a:rPr lang="es-E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Tiempo: 5 mins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186CBB-BDF7-DBBF-BBAE-8ADF59889839}"/>
              </a:ext>
            </a:extLst>
          </p:cNvPr>
          <p:cNvSpPr txBox="1">
            <a:spLocks/>
          </p:cNvSpPr>
          <p:nvPr/>
        </p:nvSpPr>
        <p:spPr>
          <a:xfrm>
            <a:off x="700644" y="3429000"/>
            <a:ext cx="10794670" cy="28825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 marL="171450" lvl="1" indent="-17145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50"/>
            </a:lvl2pPr>
            <a:lvl3pPr marL="468000" indent="-2286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3pPr>
            <a:lvl4pPr marL="684000" indent="-2286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4pPr>
            <a:lvl5pPr marL="918000" indent="-2286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s-ES" dirty="0"/>
              <a:t>Debemos definir un problema con el que trabajaremos a lo largo del programa, con la ayuda del formato que os comparto a continuación.</a:t>
            </a:r>
          </a:p>
          <a:p>
            <a:pPr marL="0" indent="0">
              <a:spcAft>
                <a:spcPts val="0"/>
              </a:spcAft>
              <a:buNone/>
            </a:pPr>
            <a:endParaRPr lang="es-ES" dirty="0"/>
          </a:p>
          <a:p>
            <a:pPr marL="0" indent="0">
              <a:spcAft>
                <a:spcPts val="0"/>
              </a:spcAft>
              <a:buNone/>
            </a:pPr>
            <a:r>
              <a:rPr lang="es-ES" b="1" dirty="0"/>
              <a:t>¿Cómo debemos definir el problema?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Definición del problema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Claves del éxito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Responsables de las decisiones</a:t>
            </a:r>
            <a:endParaRPr lang="ca-ES" dirty="0"/>
          </a:p>
          <a:p>
            <a:pPr marL="0" indent="0">
              <a:spcAft>
                <a:spcPts val="0"/>
              </a:spcAft>
              <a:buNone/>
            </a:pPr>
            <a:endParaRPr lang="ca-ES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endParaRPr lang="es-ES" dirty="0"/>
          </a:p>
          <a:p>
            <a:pPr marL="0" indent="0">
              <a:spcAft>
                <a:spcPts val="0"/>
              </a:spcAft>
              <a:buNone/>
            </a:pPr>
            <a:r>
              <a:rPr lang="es-ES" b="1" dirty="0"/>
              <a:t>Al finalizar la actividad, un/a participante de cada equipo recopilará la información y compartirá un resumen con el resto de los/as participantes.</a:t>
            </a:r>
          </a:p>
        </p:txBody>
      </p:sp>
    </p:spTree>
    <p:extLst>
      <p:ext uri="{BB962C8B-B14F-4D97-AF65-F5344CB8AC3E}">
        <p14:creationId xmlns:p14="http://schemas.microsoft.com/office/powerpoint/2010/main" val="384595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idor de text 4">
            <a:extLst>
              <a:ext uri="{FF2B5EF4-FFF2-40B4-BE49-F238E27FC236}">
                <a16:creationId xmlns:a16="http://schemas.microsoft.com/office/drawing/2014/main" id="{18376671-4978-D71D-8E99-B04466EB16CE}"/>
              </a:ext>
            </a:extLst>
          </p:cNvPr>
          <p:cNvSpPr txBox="1">
            <a:spLocks/>
          </p:cNvSpPr>
          <p:nvPr/>
        </p:nvSpPr>
        <p:spPr>
          <a:xfrm>
            <a:off x="575999" y="1690310"/>
            <a:ext cx="3417100" cy="4998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Definición del problema</a:t>
            </a:r>
            <a:endParaRPr lang="ca-ES" sz="20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idor de text 8">
            <a:extLst>
              <a:ext uri="{FF2B5EF4-FFF2-40B4-BE49-F238E27FC236}">
                <a16:creationId xmlns:a16="http://schemas.microsoft.com/office/drawing/2014/main" id="{C53528DB-2C57-31D5-E6A3-0E0CB846B470}"/>
              </a:ext>
            </a:extLst>
          </p:cNvPr>
          <p:cNvSpPr txBox="1">
            <a:spLocks/>
          </p:cNvSpPr>
          <p:nvPr/>
        </p:nvSpPr>
        <p:spPr>
          <a:xfrm>
            <a:off x="575999" y="2352873"/>
            <a:ext cx="3417100" cy="1279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¿Cuál es la </a:t>
            </a:r>
            <a:r>
              <a:rPr lang="es-ES" b="1" u="sng" dirty="0"/>
              <a:t>situación actual</a:t>
            </a:r>
            <a:r>
              <a:rPr lang="es-ES" dirty="0"/>
              <a:t>?</a:t>
            </a:r>
          </a:p>
          <a:p>
            <a:r>
              <a:rPr lang="es-ES" dirty="0"/>
              <a:t>¿Por qué hay que tomar una decisión?</a:t>
            </a:r>
            <a:endParaRPr lang="ca-ES" dirty="0"/>
          </a:p>
        </p:txBody>
      </p:sp>
      <p:sp>
        <p:nvSpPr>
          <p:cNvPr id="5" name="Contenidor de text 9">
            <a:extLst>
              <a:ext uri="{FF2B5EF4-FFF2-40B4-BE49-F238E27FC236}">
                <a16:creationId xmlns:a16="http://schemas.microsoft.com/office/drawing/2014/main" id="{DDAAF47C-5ED6-75E4-7BCD-F643A4FAD1B2}"/>
              </a:ext>
            </a:extLst>
          </p:cNvPr>
          <p:cNvSpPr txBox="1">
            <a:spLocks/>
          </p:cNvSpPr>
          <p:nvPr/>
        </p:nvSpPr>
        <p:spPr>
          <a:xfrm>
            <a:off x="4376076" y="1690310"/>
            <a:ext cx="3417100" cy="4998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Claves del éxito</a:t>
            </a:r>
            <a:endParaRPr lang="ca-ES" sz="20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idor de text 10">
            <a:extLst>
              <a:ext uri="{FF2B5EF4-FFF2-40B4-BE49-F238E27FC236}">
                <a16:creationId xmlns:a16="http://schemas.microsoft.com/office/drawing/2014/main" id="{24FDED13-CBFE-8FE5-003D-A2D53A4DEF76}"/>
              </a:ext>
            </a:extLst>
          </p:cNvPr>
          <p:cNvSpPr txBox="1">
            <a:spLocks/>
          </p:cNvSpPr>
          <p:nvPr/>
        </p:nvSpPr>
        <p:spPr>
          <a:xfrm>
            <a:off x="4376076" y="2352873"/>
            <a:ext cx="3417100" cy="1279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¿Cuál es la </a:t>
            </a:r>
            <a:r>
              <a:rPr lang="es-ES" b="1" u="sng" dirty="0"/>
              <a:t>situación deseada</a:t>
            </a:r>
            <a:r>
              <a:rPr lang="es-ES" dirty="0"/>
              <a:t>?</a:t>
            </a:r>
          </a:p>
          <a:p>
            <a:r>
              <a:rPr lang="es-ES" dirty="0"/>
              <a:t>¿Qué objetivos quiero alcanzar?</a:t>
            </a:r>
            <a:endParaRPr lang="ca-ES" dirty="0"/>
          </a:p>
          <a:p>
            <a:r>
              <a:rPr lang="ca-ES" dirty="0"/>
              <a:t>¿</a:t>
            </a:r>
            <a:r>
              <a:rPr lang="es-ES" dirty="0"/>
              <a:t>En qué plazo queremos haberlos logrado</a:t>
            </a:r>
            <a:r>
              <a:rPr lang="ca-ES" dirty="0"/>
              <a:t>? </a:t>
            </a:r>
            <a:endParaRPr lang="es-ES" dirty="0"/>
          </a:p>
        </p:txBody>
      </p:sp>
      <p:sp>
        <p:nvSpPr>
          <p:cNvPr id="7" name="Contenidor de text 11">
            <a:extLst>
              <a:ext uri="{FF2B5EF4-FFF2-40B4-BE49-F238E27FC236}">
                <a16:creationId xmlns:a16="http://schemas.microsoft.com/office/drawing/2014/main" id="{A4043C56-C213-A461-6108-B65C276832F1}"/>
              </a:ext>
            </a:extLst>
          </p:cNvPr>
          <p:cNvSpPr txBox="1">
            <a:spLocks/>
          </p:cNvSpPr>
          <p:nvPr/>
        </p:nvSpPr>
        <p:spPr>
          <a:xfrm>
            <a:off x="8176152" y="1690310"/>
            <a:ext cx="3417100" cy="4998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Responsables de las decisiones</a:t>
            </a:r>
            <a:endParaRPr lang="ca-ES" sz="20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idor de text 12">
            <a:extLst>
              <a:ext uri="{FF2B5EF4-FFF2-40B4-BE49-F238E27FC236}">
                <a16:creationId xmlns:a16="http://schemas.microsoft.com/office/drawing/2014/main" id="{C9CD2C98-0275-FEF1-1C71-AED3746CE1F5}"/>
              </a:ext>
            </a:extLst>
          </p:cNvPr>
          <p:cNvSpPr txBox="1">
            <a:spLocks/>
          </p:cNvSpPr>
          <p:nvPr/>
        </p:nvSpPr>
        <p:spPr>
          <a:xfrm>
            <a:off x="8176152" y="2352873"/>
            <a:ext cx="3417100" cy="1279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¿Qué personas pueden verse afectadas por la decisión? </a:t>
            </a:r>
          </a:p>
          <a:p>
            <a:r>
              <a:rPr lang="es-ES" dirty="0"/>
              <a:t>¿Otros Departamentos? ¿Clientes? ¿Proveedores? (…)</a:t>
            </a:r>
          </a:p>
        </p:txBody>
      </p:sp>
      <p:sp>
        <p:nvSpPr>
          <p:cNvPr id="9" name="Contenidor de text 8">
            <a:extLst>
              <a:ext uri="{FF2B5EF4-FFF2-40B4-BE49-F238E27FC236}">
                <a16:creationId xmlns:a16="http://schemas.microsoft.com/office/drawing/2014/main" id="{C78CBA22-1893-B348-1FFF-80E41E1D8B44}"/>
              </a:ext>
            </a:extLst>
          </p:cNvPr>
          <p:cNvSpPr txBox="1">
            <a:spLocks/>
          </p:cNvSpPr>
          <p:nvPr/>
        </p:nvSpPr>
        <p:spPr>
          <a:xfrm>
            <a:off x="574665" y="3632201"/>
            <a:ext cx="3417100" cy="1279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a-ES" dirty="0"/>
              <a:t> </a:t>
            </a:r>
            <a:endParaRPr lang="es-ES" dirty="0"/>
          </a:p>
        </p:txBody>
      </p:sp>
      <p:sp>
        <p:nvSpPr>
          <p:cNvPr id="12" name="Contenidor de text 8">
            <a:extLst>
              <a:ext uri="{FF2B5EF4-FFF2-40B4-BE49-F238E27FC236}">
                <a16:creationId xmlns:a16="http://schemas.microsoft.com/office/drawing/2014/main" id="{4CFE8F16-2F8F-6AE1-F79E-E600B4363C4B}"/>
              </a:ext>
            </a:extLst>
          </p:cNvPr>
          <p:cNvSpPr txBox="1">
            <a:spLocks/>
          </p:cNvSpPr>
          <p:nvPr/>
        </p:nvSpPr>
        <p:spPr>
          <a:xfrm>
            <a:off x="4387450" y="3632200"/>
            <a:ext cx="3417100" cy="1279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a-ES" dirty="0"/>
              <a:t> </a:t>
            </a:r>
            <a:endParaRPr lang="es-ES" dirty="0"/>
          </a:p>
        </p:txBody>
      </p:sp>
      <p:sp>
        <p:nvSpPr>
          <p:cNvPr id="13" name="Contenidor de text 8">
            <a:extLst>
              <a:ext uri="{FF2B5EF4-FFF2-40B4-BE49-F238E27FC236}">
                <a16:creationId xmlns:a16="http://schemas.microsoft.com/office/drawing/2014/main" id="{6D0C09CF-1419-FF50-AB1F-A0D192BC034B}"/>
              </a:ext>
            </a:extLst>
          </p:cNvPr>
          <p:cNvSpPr txBox="1">
            <a:spLocks/>
          </p:cNvSpPr>
          <p:nvPr/>
        </p:nvSpPr>
        <p:spPr>
          <a:xfrm>
            <a:off x="8176152" y="3632199"/>
            <a:ext cx="3417100" cy="1279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a-ES" dirty="0"/>
              <a:t> </a:t>
            </a:r>
            <a:endParaRPr lang="es-ES" dirty="0"/>
          </a:p>
        </p:txBody>
      </p:sp>
      <p:sp>
        <p:nvSpPr>
          <p:cNvPr id="14" name="Contenidor de text 8">
            <a:extLst>
              <a:ext uri="{FF2B5EF4-FFF2-40B4-BE49-F238E27FC236}">
                <a16:creationId xmlns:a16="http://schemas.microsoft.com/office/drawing/2014/main" id="{A3A24939-523D-146D-3687-D78F47643408}"/>
              </a:ext>
            </a:extLst>
          </p:cNvPr>
          <p:cNvSpPr txBox="1">
            <a:spLocks/>
          </p:cNvSpPr>
          <p:nvPr/>
        </p:nvSpPr>
        <p:spPr>
          <a:xfrm>
            <a:off x="586707" y="5167689"/>
            <a:ext cx="11018586" cy="10295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Resume en términos de efecto el problema, en 1 frase (o máx 2 frases):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 </a:t>
            </a:r>
          </a:p>
        </p:txBody>
      </p:sp>
      <p:sp>
        <p:nvSpPr>
          <p:cNvPr id="16" name="QuadreDeText 15">
            <a:extLst>
              <a:ext uri="{FF2B5EF4-FFF2-40B4-BE49-F238E27FC236}">
                <a16:creationId xmlns:a16="http://schemas.microsoft.com/office/drawing/2014/main" id="{EA2454B7-EFF1-F0F3-4904-5670B9AEE27D}"/>
              </a:ext>
            </a:extLst>
          </p:cNvPr>
          <p:cNvSpPr txBox="1"/>
          <p:nvPr/>
        </p:nvSpPr>
        <p:spPr>
          <a:xfrm>
            <a:off x="586707" y="356269"/>
            <a:ext cx="112623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s-ES" sz="1200" b="1" dirty="0"/>
              <a:t>¿Cómo debe ser el problema para que invite al análisis?</a:t>
            </a:r>
          </a:p>
          <a:p>
            <a:pPr marL="228600" indent="-228600">
              <a:spcAft>
                <a:spcPts val="0"/>
              </a:spcAft>
              <a:buFont typeface="+mj-lt"/>
              <a:buAutoNum type="arabicPeriod"/>
            </a:pPr>
            <a:r>
              <a:rPr lang="es-ES" sz="1200" dirty="0"/>
              <a:t>Transversal, que involucre a varias áreas.</a:t>
            </a:r>
          </a:p>
          <a:p>
            <a:pPr marL="228600" indent="-228600">
              <a:spcAft>
                <a:spcPts val="0"/>
              </a:spcAft>
              <a:buFont typeface="+mj-lt"/>
              <a:buAutoNum type="arabicPeriod"/>
            </a:pPr>
            <a:r>
              <a:rPr lang="es-ES" sz="1200" dirty="0"/>
              <a:t>De relevancia cotidiana, que no excesivamente técnicos y que todos podamos reconocerlo.</a:t>
            </a:r>
          </a:p>
          <a:p>
            <a:pPr marL="228600" indent="-228600">
              <a:spcAft>
                <a:spcPts val="0"/>
              </a:spcAft>
              <a:buFont typeface="+mj-lt"/>
              <a:buAutoNum type="arabicPeriod"/>
            </a:pPr>
            <a:r>
              <a:rPr lang="es-ES" sz="1200" dirty="0"/>
              <a:t>Que plantee cierto margen de mejora real.</a:t>
            </a:r>
          </a:p>
          <a:p>
            <a:pPr marL="228600" indent="-228600">
              <a:spcAft>
                <a:spcPts val="0"/>
              </a:spcAft>
              <a:buFont typeface="+mj-lt"/>
              <a:buAutoNum type="arabicPeriod"/>
            </a:pPr>
            <a:r>
              <a:rPr lang="es-ES" sz="1200" dirty="0"/>
              <a:t>Las “posibles soluciones” deben quedar bajo nuestro control o influencia.</a:t>
            </a:r>
          </a:p>
        </p:txBody>
      </p:sp>
      <p:pic>
        <p:nvPicPr>
          <p:cNvPr id="18" name="Gràfic 17" descr="Group brainstorm with solid fill">
            <a:extLst>
              <a:ext uri="{FF2B5EF4-FFF2-40B4-BE49-F238E27FC236}">
                <a16:creationId xmlns:a16="http://schemas.microsoft.com/office/drawing/2014/main" id="{45D1E180-E892-C2D6-52B1-1741D811B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36300" y="1464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7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9C809590-6665-B13B-6B77-93FD7A54B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Algunos ejemplos</a:t>
            </a:r>
            <a:endParaRPr lang="ca-ES" dirty="0"/>
          </a:p>
        </p:txBody>
      </p:sp>
      <p:graphicFrame>
        <p:nvGraphicFramePr>
          <p:cNvPr id="3" name="Taula 2">
            <a:extLst>
              <a:ext uri="{FF2B5EF4-FFF2-40B4-BE49-F238E27FC236}">
                <a16:creationId xmlns:a16="http://schemas.microsoft.com/office/drawing/2014/main" id="{55682C68-1541-8FC0-758B-9806A4DA4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957088"/>
              </p:ext>
            </p:extLst>
          </p:nvPr>
        </p:nvGraphicFramePr>
        <p:xfrm>
          <a:off x="575998" y="1155985"/>
          <a:ext cx="10892102" cy="5461266"/>
        </p:xfrm>
        <a:graphic>
          <a:graphicData uri="http://schemas.openxmlformats.org/drawingml/2006/table">
            <a:tbl>
              <a:tblPr/>
              <a:tblGrid>
                <a:gridCol w="1176602">
                  <a:extLst>
                    <a:ext uri="{9D8B030D-6E8A-4147-A177-3AD203B41FA5}">
                      <a16:colId xmlns:a16="http://schemas.microsoft.com/office/drawing/2014/main" val="1494868819"/>
                    </a:ext>
                  </a:extLst>
                </a:gridCol>
                <a:gridCol w="3238500">
                  <a:extLst>
                    <a:ext uri="{9D8B030D-6E8A-4147-A177-3AD203B41FA5}">
                      <a16:colId xmlns:a16="http://schemas.microsoft.com/office/drawing/2014/main" val="2969177458"/>
                    </a:ext>
                  </a:extLst>
                </a:gridCol>
                <a:gridCol w="3238500">
                  <a:extLst>
                    <a:ext uri="{9D8B030D-6E8A-4147-A177-3AD203B41FA5}">
                      <a16:colId xmlns:a16="http://schemas.microsoft.com/office/drawing/2014/main" val="24679367"/>
                    </a:ext>
                  </a:extLst>
                </a:gridCol>
                <a:gridCol w="3238500">
                  <a:extLst>
                    <a:ext uri="{9D8B030D-6E8A-4147-A177-3AD203B41FA5}">
                      <a16:colId xmlns:a16="http://schemas.microsoft.com/office/drawing/2014/main" val="3982708005"/>
                    </a:ext>
                  </a:extLst>
                </a:gridCol>
              </a:tblGrid>
              <a:tr h="375730">
                <a:tc>
                  <a:txBody>
                    <a:bodyPr/>
                    <a:lstStyle/>
                    <a:p>
                      <a:endParaRPr lang="ca-ES" sz="1400" dirty="0"/>
                    </a:p>
                  </a:txBody>
                  <a:tcPr marL="51306" marR="51306" marT="25653" marB="256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Definición del problema</a:t>
                      </a:r>
                      <a:endParaRPr lang="ca-ES" sz="18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06" marR="51306" marT="25653" marB="256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Claves del éxito</a:t>
                      </a:r>
                      <a:endParaRPr lang="ca-ES" sz="18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06" marR="51306" marT="25653" marB="256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Responsables de las decisiones</a:t>
                      </a:r>
                      <a:endParaRPr lang="ca-ES" sz="18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06" marR="51306" marT="25653" marB="256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063546"/>
                  </a:ext>
                </a:extLst>
              </a:tr>
              <a:tr h="1536335">
                <a:tc>
                  <a:txBody>
                    <a:bodyPr/>
                    <a:lstStyle/>
                    <a:p>
                      <a:r>
                        <a:rPr lang="ca-ES" sz="1400" b="1" dirty="0"/>
                        <a:t>Comercial</a:t>
                      </a:r>
                      <a:endParaRPr lang="ca-ES" sz="1400" dirty="0"/>
                    </a:p>
                  </a:txBody>
                  <a:tcPr marL="51306" marR="51306" marT="25653" marB="2565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Las ventas de la línea premium han caído un 18%. </a:t>
                      </a:r>
                    </a:p>
                    <a:p>
                      <a:r>
                        <a:rPr lang="es-ES" sz="1400" dirty="0"/>
                        <a:t>Los clientes perciben el precio como elevado y el equipo no comunica bien el valor añadido. </a:t>
                      </a:r>
                    </a:p>
                    <a:p>
                      <a:r>
                        <a:rPr lang="es-ES" sz="1400" b="1" dirty="0"/>
                        <a:t>Es necesario actuar para evitar incumplir los objetivos del trimestre.</a:t>
                      </a:r>
                    </a:p>
                  </a:txBody>
                  <a:tcPr marL="51306" marR="51306" marT="25653" marB="2565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b="1" dirty="0"/>
                        <a:t>Objetivos: </a:t>
                      </a:r>
                      <a:r>
                        <a:rPr lang="es-ES" sz="1400" dirty="0"/>
                        <a:t>recuperar nivel de ventas (+18%), aumentar tasa de cierre al 30%, y asegurar uso del nuevo argumentario por todo el equipo.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b="1" dirty="0"/>
                        <a:t>Plazo:</a:t>
                      </a:r>
                      <a:r>
                        <a:rPr lang="es-ES" sz="1400" dirty="0"/>
                        <a:t> fin del trimestre.</a:t>
                      </a:r>
                    </a:p>
                  </a:txBody>
                  <a:tcPr marL="51306" marR="51306" marT="25653" marB="2565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Equipo comercial, marketing, clientes, distribuidores y dirección comercial.</a:t>
                      </a:r>
                    </a:p>
                  </a:txBody>
                  <a:tcPr marL="51306" marR="51306" marT="25653" marB="2565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15748"/>
                  </a:ext>
                </a:extLst>
              </a:tr>
              <a:tr h="1536335">
                <a:tc>
                  <a:txBody>
                    <a:bodyPr/>
                    <a:lstStyle/>
                    <a:p>
                      <a:r>
                        <a:rPr lang="ca-ES" sz="1400" b="1" dirty="0"/>
                        <a:t>Financiero</a:t>
                      </a:r>
                      <a:endParaRPr lang="ca-ES" sz="1400" dirty="0"/>
                    </a:p>
                  </a:txBody>
                  <a:tcPr marL="51306" marR="51306" marT="25653" marB="2565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El periodo medio de cobro ha aumentado de 45 a 67 días. </a:t>
                      </a:r>
                    </a:p>
                    <a:p>
                      <a:r>
                        <a:rPr lang="es-ES" sz="1400" dirty="0"/>
                        <a:t>Esto genera tensiones de tesorería y problemas con pagos a proveedores. Hay falta de control y seguimiento.</a:t>
                      </a:r>
                    </a:p>
                    <a:p>
                      <a:r>
                        <a:rPr lang="es-ES" sz="1400" b="1" dirty="0"/>
                        <a:t>Es necesario tomar decisiones para mejorar la liquidez y evitar impactos operativos.</a:t>
                      </a:r>
                    </a:p>
                  </a:txBody>
                  <a:tcPr marL="51306" marR="51306" marT="25653" marB="2565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b="1" dirty="0"/>
                        <a:t>Objetivos: </a:t>
                      </a:r>
                      <a:r>
                        <a:rPr lang="es-ES" sz="1400" b="0" dirty="0"/>
                        <a:t>re</a:t>
                      </a:r>
                      <a:r>
                        <a:rPr lang="es-ES" sz="1400" dirty="0"/>
                        <a:t>ducir el periodo medio de cobro a menos de 45 días, implementar seguimiento semanal y definir criterios de cobro.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b="1" dirty="0"/>
                        <a:t>Plazo:</a:t>
                      </a:r>
                      <a:r>
                        <a:rPr lang="es-ES" sz="1400" dirty="0"/>
                        <a:t> antes del cierre del próximo trimestre.</a:t>
                      </a:r>
                    </a:p>
                  </a:txBody>
                  <a:tcPr marL="51306" marR="51306" marT="25653" marB="2565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Departamento financiero, equipo comercial, clientes, dirección general y proveedores.</a:t>
                      </a:r>
                    </a:p>
                  </a:txBody>
                  <a:tcPr marL="51306" marR="51306" marT="25653" marB="2565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4038231"/>
                  </a:ext>
                </a:extLst>
              </a:tr>
              <a:tr h="1782524">
                <a:tc>
                  <a:txBody>
                    <a:bodyPr/>
                    <a:lstStyle/>
                    <a:p>
                      <a:r>
                        <a:rPr lang="ca-ES" sz="1400" b="1" dirty="0"/>
                        <a:t>Tecnológico</a:t>
                      </a:r>
                      <a:endParaRPr lang="ca-ES" sz="1400" dirty="0"/>
                    </a:p>
                  </a:txBody>
                  <a:tcPr marL="51306" marR="51306" marT="25653" marB="2565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El sistema de help desk tiene caídas y es lento. </a:t>
                      </a:r>
                    </a:p>
                    <a:p>
                      <a:r>
                        <a:rPr lang="es-ES" sz="1400" dirty="0"/>
                        <a:t>El 60% de los tickets se cierran con retraso. </a:t>
                      </a:r>
                    </a:p>
                    <a:p>
                      <a:r>
                        <a:rPr lang="es-ES" sz="1400" dirty="0"/>
                        <a:t>Esto afecta a la productividad de toda la empresa. </a:t>
                      </a:r>
                    </a:p>
                    <a:p>
                      <a:r>
                        <a:rPr lang="es-ES" sz="1400" b="1" dirty="0"/>
                        <a:t>Urge actuar para mantener la calidad del servicio interno.</a:t>
                      </a:r>
                    </a:p>
                  </a:txBody>
                  <a:tcPr marL="51306" marR="51306" marT="25653" marB="2565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b="1" dirty="0"/>
                        <a:t>Objetivos: </a:t>
                      </a:r>
                      <a:r>
                        <a:rPr lang="es-ES" sz="1400" b="0" dirty="0"/>
                        <a:t>a</a:t>
                      </a:r>
                      <a:r>
                        <a:rPr lang="es-ES" sz="1400" dirty="0"/>
                        <a:t>umentar disponibilidad del sistema al 99%, reducir tiempo medio de resolución de tickets en un 30% y obtener una valoración ≥ 8/10.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400" b="1" dirty="0"/>
                        <a:t>Plazo:</a:t>
                      </a:r>
                      <a:r>
                        <a:rPr lang="es-ES" sz="1400" dirty="0"/>
                        <a:t> en 2 meses.</a:t>
                      </a:r>
                    </a:p>
                  </a:txBody>
                  <a:tcPr marL="51306" marR="51306" marT="25653" marB="2565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IT, usuarios internos de todos los departamentos, proveedor del software, dirección y RRHH.</a:t>
                      </a:r>
                    </a:p>
                  </a:txBody>
                  <a:tcPr marL="51306" marR="51306" marT="25653" marB="2565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917758"/>
                  </a:ext>
                </a:extLst>
              </a:tr>
            </a:tbl>
          </a:graphicData>
        </a:graphic>
      </p:graphicFrame>
      <p:pic>
        <p:nvPicPr>
          <p:cNvPr id="4" name="Graphique 2">
            <a:extLst>
              <a:ext uri="{FF2B5EF4-FFF2-40B4-BE49-F238E27FC236}">
                <a16:creationId xmlns:a16="http://schemas.microsoft.com/office/drawing/2014/main" id="{DDE3C4FB-ACD0-83BB-A3CB-C4A616A855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5756" y="360251"/>
            <a:ext cx="1095003" cy="37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5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B7E86-3B57-C49A-DFDE-CDF1DCAE1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5">
            <a:extLst>
              <a:ext uri="{FF2B5EF4-FFF2-40B4-BE49-F238E27FC236}">
                <a16:creationId xmlns:a16="http://schemas.microsoft.com/office/drawing/2014/main" id="{647B4692-6A4A-A440-6E89-473E310988B1}"/>
              </a:ext>
            </a:extLst>
          </p:cNvPr>
          <p:cNvSpPr txBox="1">
            <a:spLocks/>
          </p:cNvSpPr>
          <p:nvPr/>
        </p:nvSpPr>
        <p:spPr>
          <a:xfrm>
            <a:off x="575999" y="546471"/>
            <a:ext cx="8306744" cy="7203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bg1"/>
                </a:solidFill>
              </a:rPr>
              <a:t>Actividad grupal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DIAGRAMA CAUSA - EFECTO</a:t>
            </a:r>
          </a:p>
          <a:p>
            <a:r>
              <a:rPr lang="es-E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Tiempo: 20 mins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B49A20-6670-0072-750D-10785F605F52}"/>
              </a:ext>
            </a:extLst>
          </p:cNvPr>
          <p:cNvSpPr txBox="1">
            <a:spLocks/>
          </p:cNvSpPr>
          <p:nvPr/>
        </p:nvSpPr>
        <p:spPr>
          <a:xfrm>
            <a:off x="700644" y="3429000"/>
            <a:ext cx="10794670" cy="28825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1400">
                <a:solidFill>
                  <a:schemeClr val="tx1">
                    <a:alpha val="70000"/>
                  </a:schemeClr>
                </a:solidFill>
              </a:defRPr>
            </a:lvl1pPr>
            <a:lvl2pPr marL="171450" lvl="1" indent="-17145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50"/>
            </a:lvl2pPr>
            <a:lvl3pPr marL="468000" indent="-2286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3pPr>
            <a:lvl4pPr marL="684000" indent="-2286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4pPr>
            <a:lvl5pPr marL="918000" indent="-2286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s-ES" b="1" dirty="0"/>
              <a:t>Recordemos los pasos: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Ubicar definición del PROBLEMA EN TÉRMINOS DE EFECTO en la espina central.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Determinar entre 3 y 6 CAUSAS MAYORES (o categorías) que contribuyen al problema en las espinas principales.</a:t>
            </a:r>
          </a:p>
          <a:p>
            <a:pPr marL="525150" lvl="2" indent="-285750">
              <a:spcAft>
                <a:spcPts val="0"/>
              </a:spcAft>
            </a:pPr>
            <a:r>
              <a:rPr lang="es-ES" sz="1200" dirty="0">
                <a:solidFill>
                  <a:schemeClr val="tx1">
                    <a:alpha val="70000"/>
                  </a:schemeClr>
                </a:solidFill>
              </a:rPr>
              <a:t>Lluvia de ideas tradicional</a:t>
            </a:r>
          </a:p>
          <a:p>
            <a:pPr marL="525150" lvl="2" indent="-285750">
              <a:spcAft>
                <a:spcPts val="0"/>
              </a:spcAft>
            </a:pPr>
            <a:r>
              <a:rPr lang="es-ES" sz="1200" dirty="0">
                <a:solidFill>
                  <a:schemeClr val="tx1">
                    <a:alpha val="70000"/>
                  </a:schemeClr>
                </a:solidFill>
              </a:rPr>
              <a:t>Método Q2-C3-D: Q2: ¿Quién? +¿Qué? / C3: ¿Cómo? +¿Cuándo? + ¿Cuánto? / D: ¿Dónde?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Analizar el problema desde cada una de estas espinas principales para llegar a CAUSAS MÁS ESPECÍFICAS en las espinas secundarias.</a:t>
            </a:r>
          </a:p>
          <a:p>
            <a:pPr marL="525150" lvl="2" indent="-285750">
              <a:spcAft>
                <a:spcPts val="0"/>
              </a:spcAft>
            </a:pPr>
            <a:r>
              <a:rPr lang="es-ES" sz="1200" dirty="0">
                <a:solidFill>
                  <a:schemeClr val="tx1">
                    <a:alpha val="70000"/>
                  </a:schemeClr>
                </a:solidFill>
              </a:rPr>
              <a:t>Interrogación sistemática o de los 5 POR QUÉs</a:t>
            </a:r>
          </a:p>
          <a:p>
            <a:pPr marL="0" indent="0">
              <a:spcAft>
                <a:spcPts val="0"/>
              </a:spcAft>
              <a:buNone/>
            </a:pPr>
            <a:endParaRPr lang="es-ES" dirty="0"/>
          </a:p>
          <a:p>
            <a:pPr marL="0" indent="0">
              <a:spcAft>
                <a:spcPts val="0"/>
              </a:spcAft>
              <a:buNone/>
            </a:pPr>
            <a:r>
              <a:rPr lang="es-ES" b="1" dirty="0"/>
              <a:t>Regla: </a:t>
            </a:r>
            <a:r>
              <a:rPr lang="es-ES" dirty="0"/>
              <a:t>establece un mínimo de 3 Causas Mayores y un mínimo de 2 Causas Específicas para cada Causa Mayor.</a:t>
            </a:r>
          </a:p>
          <a:p>
            <a:pPr>
              <a:spcAft>
                <a:spcPts val="0"/>
              </a:spcAft>
            </a:pPr>
            <a:endParaRPr lang="es-ES" dirty="0"/>
          </a:p>
          <a:p>
            <a:pPr marL="0" indent="0">
              <a:spcAft>
                <a:spcPts val="0"/>
              </a:spcAft>
              <a:buNone/>
            </a:pPr>
            <a:r>
              <a:rPr lang="es-ES" b="1" dirty="0"/>
              <a:t>Al finalizar la actividad, un/a participante de cada equipo compartirá en pantalla el trabajo realizado.</a:t>
            </a:r>
          </a:p>
        </p:txBody>
      </p:sp>
    </p:spTree>
    <p:extLst>
      <p:ext uri="{BB962C8B-B14F-4D97-AF65-F5344CB8AC3E}">
        <p14:creationId xmlns:p14="http://schemas.microsoft.com/office/powerpoint/2010/main" val="221104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1B188-9D5A-3954-4BB2-83325EF3D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àfic 17" descr="Group brainstorm with solid fill">
            <a:extLst>
              <a:ext uri="{FF2B5EF4-FFF2-40B4-BE49-F238E27FC236}">
                <a16:creationId xmlns:a16="http://schemas.microsoft.com/office/drawing/2014/main" id="{F876074E-D6FB-35C9-5044-F7701138E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6300" y="146445"/>
            <a:ext cx="914400" cy="914400"/>
          </a:xfrm>
          <a:prstGeom prst="rect">
            <a:avLst/>
          </a:prstGeom>
        </p:spPr>
      </p:pic>
      <p:sp>
        <p:nvSpPr>
          <p:cNvPr id="2" name="Google Shape;1640;p42">
            <a:extLst>
              <a:ext uri="{FF2B5EF4-FFF2-40B4-BE49-F238E27FC236}">
                <a16:creationId xmlns:a16="http://schemas.microsoft.com/office/drawing/2014/main" id="{AF2233CA-E411-6A3A-A7C9-4C9557B9EA23}"/>
              </a:ext>
            </a:extLst>
          </p:cNvPr>
          <p:cNvSpPr/>
          <p:nvPr/>
        </p:nvSpPr>
        <p:spPr>
          <a:xfrm>
            <a:off x="1837395" y="3514618"/>
            <a:ext cx="7821266" cy="30400"/>
          </a:xfrm>
          <a:custGeom>
            <a:avLst/>
            <a:gdLst/>
            <a:ahLst/>
            <a:cxnLst/>
            <a:rect l="l" t="t" r="r" b="b"/>
            <a:pathLst>
              <a:path w="214159" h="882" extrusionOk="0">
                <a:moveTo>
                  <a:pt x="1" y="1"/>
                </a:moveTo>
                <a:lnTo>
                  <a:pt x="1" y="882"/>
                </a:lnTo>
                <a:lnTo>
                  <a:pt x="214159" y="882"/>
                </a:lnTo>
                <a:lnTo>
                  <a:pt x="214159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endParaRPr sz="1801" dirty="0">
              <a:latin typeface="+mj-lt"/>
            </a:endParaRPr>
          </a:p>
        </p:txBody>
      </p:sp>
      <p:sp>
        <p:nvSpPr>
          <p:cNvPr id="10" name="Google Shape;1647;p42">
            <a:extLst>
              <a:ext uri="{FF2B5EF4-FFF2-40B4-BE49-F238E27FC236}">
                <a16:creationId xmlns:a16="http://schemas.microsoft.com/office/drawing/2014/main" id="{4837B0E9-9994-48DF-6546-E2900667A8C7}"/>
              </a:ext>
            </a:extLst>
          </p:cNvPr>
          <p:cNvSpPr/>
          <p:nvPr/>
        </p:nvSpPr>
        <p:spPr>
          <a:xfrm>
            <a:off x="1783681" y="1856671"/>
            <a:ext cx="2489488" cy="1570449"/>
          </a:xfrm>
          <a:custGeom>
            <a:avLst/>
            <a:gdLst/>
            <a:ahLst/>
            <a:cxnLst/>
            <a:rect l="l" t="t" r="r" b="b"/>
            <a:pathLst>
              <a:path w="75415" h="45590" extrusionOk="0">
                <a:moveTo>
                  <a:pt x="882" y="1"/>
                </a:moveTo>
                <a:cubicBezTo>
                  <a:pt x="394" y="1"/>
                  <a:pt x="1" y="394"/>
                  <a:pt x="1" y="882"/>
                </a:cubicBezTo>
                <a:cubicBezTo>
                  <a:pt x="1" y="1370"/>
                  <a:pt x="394" y="1763"/>
                  <a:pt x="882" y="1763"/>
                </a:cubicBezTo>
                <a:lnTo>
                  <a:pt x="44780" y="1763"/>
                </a:lnTo>
                <a:lnTo>
                  <a:pt x="73677" y="45197"/>
                </a:lnTo>
                <a:cubicBezTo>
                  <a:pt x="73855" y="45447"/>
                  <a:pt x="74129" y="45590"/>
                  <a:pt x="74415" y="45590"/>
                </a:cubicBezTo>
                <a:cubicBezTo>
                  <a:pt x="74582" y="45590"/>
                  <a:pt x="74748" y="45542"/>
                  <a:pt x="74903" y="45435"/>
                </a:cubicBezTo>
                <a:cubicBezTo>
                  <a:pt x="75296" y="45173"/>
                  <a:pt x="75415" y="44626"/>
                  <a:pt x="75141" y="44221"/>
                </a:cubicBezTo>
                <a:lnTo>
                  <a:pt x="45983" y="394"/>
                </a:lnTo>
                <a:cubicBezTo>
                  <a:pt x="45816" y="156"/>
                  <a:pt x="45542" y="1"/>
                  <a:pt x="45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endParaRPr sz="1801" dirty="0">
              <a:latin typeface="+mj-lt"/>
            </a:endParaRPr>
          </a:p>
        </p:txBody>
      </p:sp>
      <p:sp>
        <p:nvSpPr>
          <p:cNvPr id="11" name="Google Shape;1648;p42">
            <a:extLst>
              <a:ext uri="{FF2B5EF4-FFF2-40B4-BE49-F238E27FC236}">
                <a16:creationId xmlns:a16="http://schemas.microsoft.com/office/drawing/2014/main" id="{22F0FFAB-7C8F-BE8B-E172-2381DCBFF8F3}"/>
              </a:ext>
            </a:extLst>
          </p:cNvPr>
          <p:cNvSpPr/>
          <p:nvPr/>
        </p:nvSpPr>
        <p:spPr>
          <a:xfrm>
            <a:off x="3233175" y="2168137"/>
            <a:ext cx="639480" cy="219291"/>
          </a:xfrm>
          <a:custGeom>
            <a:avLst/>
            <a:gdLst/>
            <a:ahLst/>
            <a:cxnLst/>
            <a:rect l="l" t="t" r="r" b="b"/>
            <a:pathLst>
              <a:path w="19372" h="6366" extrusionOk="0">
                <a:moveTo>
                  <a:pt x="15644" y="0"/>
                </a:moveTo>
                <a:cubicBezTo>
                  <a:pt x="15519" y="0"/>
                  <a:pt x="15397" y="52"/>
                  <a:pt x="15311" y="151"/>
                </a:cubicBezTo>
                <a:cubicBezTo>
                  <a:pt x="15157" y="341"/>
                  <a:pt x="15181" y="639"/>
                  <a:pt x="15359" y="794"/>
                </a:cubicBezTo>
                <a:lnTo>
                  <a:pt x="17717" y="2782"/>
                </a:lnTo>
                <a:lnTo>
                  <a:pt x="429" y="2782"/>
                </a:lnTo>
                <a:cubicBezTo>
                  <a:pt x="191" y="2782"/>
                  <a:pt x="0" y="2984"/>
                  <a:pt x="0" y="3234"/>
                </a:cubicBezTo>
                <a:cubicBezTo>
                  <a:pt x="0" y="3472"/>
                  <a:pt x="191" y="3675"/>
                  <a:pt x="429" y="3675"/>
                </a:cubicBezTo>
                <a:lnTo>
                  <a:pt x="17717" y="3675"/>
                </a:lnTo>
                <a:lnTo>
                  <a:pt x="15359" y="5604"/>
                </a:lnTo>
                <a:cubicBezTo>
                  <a:pt x="15181" y="5758"/>
                  <a:pt x="15157" y="6020"/>
                  <a:pt x="15311" y="6211"/>
                </a:cubicBezTo>
                <a:cubicBezTo>
                  <a:pt x="15395" y="6318"/>
                  <a:pt x="15514" y="6366"/>
                  <a:pt x="15645" y="6366"/>
                </a:cubicBezTo>
                <a:cubicBezTo>
                  <a:pt x="15740" y="6366"/>
                  <a:pt x="15847" y="6330"/>
                  <a:pt x="15931" y="6258"/>
                </a:cubicBezTo>
                <a:lnTo>
                  <a:pt x="19217" y="3520"/>
                </a:lnTo>
                <a:cubicBezTo>
                  <a:pt x="19312" y="3437"/>
                  <a:pt x="19372" y="3306"/>
                  <a:pt x="19372" y="3175"/>
                </a:cubicBezTo>
                <a:cubicBezTo>
                  <a:pt x="19372" y="3044"/>
                  <a:pt x="19312" y="2925"/>
                  <a:pt x="19217" y="2841"/>
                </a:cubicBezTo>
                <a:lnTo>
                  <a:pt x="15931" y="103"/>
                </a:lnTo>
                <a:cubicBezTo>
                  <a:pt x="15846" y="34"/>
                  <a:pt x="15744" y="0"/>
                  <a:pt x="156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endParaRPr sz="1801" dirty="0">
              <a:latin typeface="+mj-lt"/>
            </a:endParaRPr>
          </a:p>
        </p:txBody>
      </p:sp>
      <p:sp>
        <p:nvSpPr>
          <p:cNvPr id="15" name="Google Shape;1649;p42">
            <a:extLst>
              <a:ext uri="{FF2B5EF4-FFF2-40B4-BE49-F238E27FC236}">
                <a16:creationId xmlns:a16="http://schemas.microsoft.com/office/drawing/2014/main" id="{EF339C7E-3151-9F58-DCDF-311AC71C64B9}"/>
              </a:ext>
            </a:extLst>
          </p:cNvPr>
          <p:cNvSpPr/>
          <p:nvPr/>
        </p:nvSpPr>
        <p:spPr>
          <a:xfrm>
            <a:off x="3527523" y="2645155"/>
            <a:ext cx="639514" cy="219256"/>
          </a:xfrm>
          <a:custGeom>
            <a:avLst/>
            <a:gdLst/>
            <a:ahLst/>
            <a:cxnLst/>
            <a:rect l="l" t="t" r="r" b="b"/>
            <a:pathLst>
              <a:path w="19373" h="6365" extrusionOk="0">
                <a:moveTo>
                  <a:pt x="15649" y="0"/>
                </a:moveTo>
                <a:cubicBezTo>
                  <a:pt x="15523" y="0"/>
                  <a:pt x="15399" y="55"/>
                  <a:pt x="15312" y="161"/>
                </a:cubicBezTo>
                <a:cubicBezTo>
                  <a:pt x="15157" y="352"/>
                  <a:pt x="15181" y="638"/>
                  <a:pt x="15372" y="792"/>
                </a:cubicBezTo>
                <a:lnTo>
                  <a:pt x="17729" y="2781"/>
                </a:lnTo>
                <a:lnTo>
                  <a:pt x="441" y="2781"/>
                </a:lnTo>
                <a:cubicBezTo>
                  <a:pt x="191" y="2781"/>
                  <a:pt x="1" y="2983"/>
                  <a:pt x="1" y="3221"/>
                </a:cubicBezTo>
                <a:cubicBezTo>
                  <a:pt x="1" y="3459"/>
                  <a:pt x="191" y="3674"/>
                  <a:pt x="441" y="3674"/>
                </a:cubicBezTo>
                <a:lnTo>
                  <a:pt x="17729" y="3674"/>
                </a:lnTo>
                <a:lnTo>
                  <a:pt x="15372" y="5603"/>
                </a:lnTo>
                <a:cubicBezTo>
                  <a:pt x="15181" y="5757"/>
                  <a:pt x="15157" y="6031"/>
                  <a:pt x="15312" y="6210"/>
                </a:cubicBezTo>
                <a:cubicBezTo>
                  <a:pt x="15396" y="6317"/>
                  <a:pt x="15527" y="6365"/>
                  <a:pt x="15646" y="6365"/>
                </a:cubicBezTo>
                <a:cubicBezTo>
                  <a:pt x="15753" y="6365"/>
                  <a:pt x="15848" y="6329"/>
                  <a:pt x="15931" y="6257"/>
                </a:cubicBezTo>
                <a:lnTo>
                  <a:pt x="19218" y="3519"/>
                </a:lnTo>
                <a:cubicBezTo>
                  <a:pt x="19325" y="3436"/>
                  <a:pt x="19372" y="3317"/>
                  <a:pt x="19372" y="3186"/>
                </a:cubicBezTo>
                <a:cubicBezTo>
                  <a:pt x="19372" y="3055"/>
                  <a:pt x="19325" y="2924"/>
                  <a:pt x="19218" y="2840"/>
                </a:cubicBezTo>
                <a:lnTo>
                  <a:pt x="15931" y="102"/>
                </a:lnTo>
                <a:cubicBezTo>
                  <a:pt x="15848" y="34"/>
                  <a:pt x="15748" y="0"/>
                  <a:pt x="156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endParaRPr sz="1801" dirty="0">
              <a:latin typeface="+mj-lt"/>
            </a:endParaRPr>
          </a:p>
        </p:txBody>
      </p:sp>
      <p:sp>
        <p:nvSpPr>
          <p:cNvPr id="17" name="Google Shape;1650;p42">
            <a:extLst>
              <a:ext uri="{FF2B5EF4-FFF2-40B4-BE49-F238E27FC236}">
                <a16:creationId xmlns:a16="http://schemas.microsoft.com/office/drawing/2014/main" id="{7249A7CE-A4BD-A448-9D7A-C6BF900BAE96}"/>
              </a:ext>
            </a:extLst>
          </p:cNvPr>
          <p:cNvSpPr/>
          <p:nvPr/>
        </p:nvSpPr>
        <p:spPr>
          <a:xfrm>
            <a:off x="3990122" y="3273462"/>
            <a:ext cx="491329" cy="512713"/>
          </a:xfrm>
          <a:custGeom>
            <a:avLst/>
            <a:gdLst/>
            <a:ahLst/>
            <a:cxnLst/>
            <a:rect l="l" t="t" r="r" b="b"/>
            <a:pathLst>
              <a:path w="14884" h="14884" extrusionOk="0">
                <a:moveTo>
                  <a:pt x="7442" y="0"/>
                </a:moveTo>
                <a:cubicBezTo>
                  <a:pt x="3334" y="0"/>
                  <a:pt x="0" y="3334"/>
                  <a:pt x="0" y="7442"/>
                </a:cubicBezTo>
                <a:cubicBezTo>
                  <a:pt x="0" y="11549"/>
                  <a:pt x="3334" y="14883"/>
                  <a:pt x="7442" y="14883"/>
                </a:cubicBezTo>
                <a:cubicBezTo>
                  <a:pt x="11561" y="14883"/>
                  <a:pt x="14883" y="11549"/>
                  <a:pt x="14883" y="7442"/>
                </a:cubicBezTo>
                <a:cubicBezTo>
                  <a:pt x="14883" y="3334"/>
                  <a:pt x="11561" y="0"/>
                  <a:pt x="74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91426" rIns="0" bIns="91426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700" dirty="0">
                <a:solidFill>
                  <a:srgbClr val="FFFFFF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rPr>
              <a:t>A</a:t>
            </a:r>
            <a:endParaRPr sz="1700" dirty="0">
              <a:latin typeface="+mj-lt"/>
            </a:endParaRPr>
          </a:p>
        </p:txBody>
      </p:sp>
      <p:sp>
        <p:nvSpPr>
          <p:cNvPr id="19" name="Google Shape;1651;p42">
            <a:extLst>
              <a:ext uri="{FF2B5EF4-FFF2-40B4-BE49-F238E27FC236}">
                <a16:creationId xmlns:a16="http://schemas.microsoft.com/office/drawing/2014/main" id="{288CF269-B660-103E-DE5D-F4077CFDCBD7}"/>
              </a:ext>
            </a:extLst>
          </p:cNvPr>
          <p:cNvSpPr txBox="1"/>
          <p:nvPr/>
        </p:nvSpPr>
        <p:spPr>
          <a:xfrm>
            <a:off x="1619720" y="842925"/>
            <a:ext cx="2331157" cy="60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r>
              <a:rPr lang="en" sz="1400" dirty="0">
                <a:solidFill>
                  <a:srgbClr val="434343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rPr>
              <a:t>Causa Mayor:</a:t>
            </a:r>
          </a:p>
          <a:p>
            <a:endParaRPr lang="en" sz="1400" dirty="0">
              <a:solidFill>
                <a:srgbClr val="434343"/>
              </a:solidFill>
              <a:latin typeface="+mj-lt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rgbClr val="434343"/>
                </a:solidFill>
                <a:highlight>
                  <a:srgbClr val="C0C0C0"/>
                </a:highlight>
                <a:latin typeface="+mj-lt"/>
                <a:ea typeface="Fira Sans Extra Condensed Medium"/>
                <a:cs typeface="Fira Sans Extra Condensed Medium"/>
                <a:sym typeface="Fira Sans Extra Condensed Medium"/>
              </a:rPr>
              <a:t>(escribe aquí)</a:t>
            </a:r>
            <a:endParaRPr sz="1400" b="1" dirty="0">
              <a:solidFill>
                <a:srgbClr val="434343"/>
              </a:solidFill>
              <a:highlight>
                <a:srgbClr val="C0C0C0"/>
              </a:highlight>
              <a:latin typeface="+mj-lt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" name="Google Shape;1652;p42">
            <a:extLst>
              <a:ext uri="{FF2B5EF4-FFF2-40B4-BE49-F238E27FC236}">
                <a16:creationId xmlns:a16="http://schemas.microsoft.com/office/drawing/2014/main" id="{43B400E4-64DB-4C48-2E34-811805AFF98D}"/>
              </a:ext>
            </a:extLst>
          </p:cNvPr>
          <p:cNvSpPr txBox="1"/>
          <p:nvPr/>
        </p:nvSpPr>
        <p:spPr>
          <a:xfrm>
            <a:off x="1210832" y="2090702"/>
            <a:ext cx="2022348" cy="37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algn="r"/>
            <a:r>
              <a:rPr lang="es-ES" sz="1200" b="1" dirty="0">
                <a:solidFill>
                  <a:srgbClr val="434343"/>
                </a:solidFill>
                <a:highlight>
                  <a:srgbClr val="C0C0C0"/>
                </a:highlight>
                <a:latin typeface="+mj-lt"/>
                <a:ea typeface="Fira Sans Extra Condensed Medium"/>
                <a:cs typeface="Fira Sans Extra Condensed Medium"/>
                <a:sym typeface="Fira Sans Extra Condensed Medium"/>
              </a:rPr>
              <a:t>(escribe aquí</a:t>
            </a:r>
            <a:endParaRPr sz="1200" dirty="0">
              <a:solidFill>
                <a:srgbClr val="434343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1653;p42">
            <a:extLst>
              <a:ext uri="{FF2B5EF4-FFF2-40B4-BE49-F238E27FC236}">
                <a16:creationId xmlns:a16="http://schemas.microsoft.com/office/drawing/2014/main" id="{C46BA409-0B18-964A-0114-1DF544D58467}"/>
              </a:ext>
            </a:extLst>
          </p:cNvPr>
          <p:cNvSpPr txBox="1"/>
          <p:nvPr/>
        </p:nvSpPr>
        <p:spPr>
          <a:xfrm>
            <a:off x="1505190" y="2586016"/>
            <a:ext cx="2022348" cy="37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algn="r"/>
            <a:r>
              <a:rPr lang="es-ES" sz="1200" b="1" dirty="0">
                <a:solidFill>
                  <a:srgbClr val="434343"/>
                </a:solidFill>
                <a:highlight>
                  <a:srgbClr val="C0C0C0"/>
                </a:highlight>
                <a:latin typeface="+mj-lt"/>
                <a:ea typeface="Fira Sans Extra Condensed Medium"/>
                <a:cs typeface="Fira Sans Extra Condensed Medium"/>
                <a:sym typeface="Fira Sans Extra Condensed Medium"/>
              </a:rPr>
              <a:t>(escribe aquí</a:t>
            </a:r>
            <a:endParaRPr sz="1200" dirty="0">
              <a:solidFill>
                <a:srgbClr val="434343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1655;p42">
            <a:extLst>
              <a:ext uri="{FF2B5EF4-FFF2-40B4-BE49-F238E27FC236}">
                <a16:creationId xmlns:a16="http://schemas.microsoft.com/office/drawing/2014/main" id="{9C021546-CF77-8B0A-17B5-A5F70E249ACA}"/>
              </a:ext>
            </a:extLst>
          </p:cNvPr>
          <p:cNvSpPr/>
          <p:nvPr/>
        </p:nvSpPr>
        <p:spPr>
          <a:xfrm>
            <a:off x="4746309" y="1856672"/>
            <a:ext cx="2489092" cy="1570450"/>
          </a:xfrm>
          <a:custGeom>
            <a:avLst/>
            <a:gdLst/>
            <a:ahLst/>
            <a:cxnLst/>
            <a:rect l="l" t="t" r="r" b="b"/>
            <a:pathLst>
              <a:path w="75403" h="45590" extrusionOk="0">
                <a:moveTo>
                  <a:pt x="869" y="1"/>
                </a:moveTo>
                <a:cubicBezTo>
                  <a:pt x="393" y="1"/>
                  <a:pt x="0" y="394"/>
                  <a:pt x="0" y="882"/>
                </a:cubicBezTo>
                <a:cubicBezTo>
                  <a:pt x="0" y="1370"/>
                  <a:pt x="393" y="1763"/>
                  <a:pt x="869" y="1763"/>
                </a:cubicBezTo>
                <a:lnTo>
                  <a:pt x="44768" y="1763"/>
                </a:lnTo>
                <a:lnTo>
                  <a:pt x="73676" y="45197"/>
                </a:lnTo>
                <a:cubicBezTo>
                  <a:pt x="73843" y="45447"/>
                  <a:pt x="74117" y="45590"/>
                  <a:pt x="74402" y="45590"/>
                </a:cubicBezTo>
                <a:cubicBezTo>
                  <a:pt x="74569" y="45590"/>
                  <a:pt x="74736" y="45542"/>
                  <a:pt x="74890" y="45435"/>
                </a:cubicBezTo>
                <a:cubicBezTo>
                  <a:pt x="75295" y="45173"/>
                  <a:pt x="75402" y="44626"/>
                  <a:pt x="75129" y="44221"/>
                </a:cubicBezTo>
                <a:lnTo>
                  <a:pt x="45970" y="394"/>
                </a:lnTo>
                <a:cubicBezTo>
                  <a:pt x="45803" y="156"/>
                  <a:pt x="45530" y="1"/>
                  <a:pt x="452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endParaRPr sz="1801" dirty="0">
              <a:latin typeface="+mj-lt"/>
            </a:endParaRPr>
          </a:p>
        </p:txBody>
      </p:sp>
      <p:sp>
        <p:nvSpPr>
          <p:cNvPr id="23" name="Google Shape;1656;p42">
            <a:extLst>
              <a:ext uri="{FF2B5EF4-FFF2-40B4-BE49-F238E27FC236}">
                <a16:creationId xmlns:a16="http://schemas.microsoft.com/office/drawing/2014/main" id="{C37A7722-3981-8C0A-86E8-F3DE97EFD7AB}"/>
              </a:ext>
            </a:extLst>
          </p:cNvPr>
          <p:cNvSpPr/>
          <p:nvPr/>
        </p:nvSpPr>
        <p:spPr>
          <a:xfrm>
            <a:off x="6195374" y="2168139"/>
            <a:ext cx="639480" cy="218878"/>
          </a:xfrm>
          <a:custGeom>
            <a:avLst/>
            <a:gdLst/>
            <a:ahLst/>
            <a:cxnLst/>
            <a:rect l="l" t="t" r="r" b="b"/>
            <a:pathLst>
              <a:path w="19372" h="6354" extrusionOk="0">
                <a:moveTo>
                  <a:pt x="15644" y="0"/>
                </a:moveTo>
                <a:cubicBezTo>
                  <a:pt x="15520" y="0"/>
                  <a:pt x="15398" y="52"/>
                  <a:pt x="15312" y="151"/>
                </a:cubicBezTo>
                <a:cubicBezTo>
                  <a:pt x="15157" y="341"/>
                  <a:pt x="15181" y="615"/>
                  <a:pt x="15371" y="770"/>
                </a:cubicBezTo>
                <a:lnTo>
                  <a:pt x="17729" y="2734"/>
                </a:lnTo>
                <a:lnTo>
                  <a:pt x="441" y="2734"/>
                </a:lnTo>
                <a:cubicBezTo>
                  <a:pt x="191" y="2734"/>
                  <a:pt x="0" y="2937"/>
                  <a:pt x="0" y="3175"/>
                </a:cubicBezTo>
                <a:cubicBezTo>
                  <a:pt x="0" y="3413"/>
                  <a:pt x="191" y="3615"/>
                  <a:pt x="441" y="3615"/>
                </a:cubicBezTo>
                <a:lnTo>
                  <a:pt x="17729" y="3615"/>
                </a:lnTo>
                <a:lnTo>
                  <a:pt x="15371" y="5580"/>
                </a:lnTo>
                <a:cubicBezTo>
                  <a:pt x="15181" y="5735"/>
                  <a:pt x="15157" y="6008"/>
                  <a:pt x="15312" y="6199"/>
                </a:cubicBezTo>
                <a:cubicBezTo>
                  <a:pt x="15395" y="6294"/>
                  <a:pt x="15526" y="6354"/>
                  <a:pt x="15645" y="6354"/>
                </a:cubicBezTo>
                <a:cubicBezTo>
                  <a:pt x="15752" y="6354"/>
                  <a:pt x="15848" y="6318"/>
                  <a:pt x="15931" y="6247"/>
                </a:cubicBezTo>
                <a:lnTo>
                  <a:pt x="19217" y="3508"/>
                </a:lnTo>
                <a:cubicBezTo>
                  <a:pt x="19312" y="3425"/>
                  <a:pt x="19372" y="3306"/>
                  <a:pt x="19372" y="3175"/>
                </a:cubicBezTo>
                <a:cubicBezTo>
                  <a:pt x="19372" y="3044"/>
                  <a:pt x="19312" y="2925"/>
                  <a:pt x="19217" y="2841"/>
                </a:cubicBezTo>
                <a:lnTo>
                  <a:pt x="15931" y="103"/>
                </a:lnTo>
                <a:cubicBezTo>
                  <a:pt x="15846" y="34"/>
                  <a:pt x="15744" y="0"/>
                  <a:pt x="156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endParaRPr sz="1801" dirty="0">
              <a:latin typeface="+mj-lt"/>
            </a:endParaRPr>
          </a:p>
        </p:txBody>
      </p:sp>
      <p:sp>
        <p:nvSpPr>
          <p:cNvPr id="24" name="Google Shape;1657;p42">
            <a:extLst>
              <a:ext uri="{FF2B5EF4-FFF2-40B4-BE49-F238E27FC236}">
                <a16:creationId xmlns:a16="http://schemas.microsoft.com/office/drawing/2014/main" id="{1A687552-10D2-E38F-DD72-3773109C62BF}"/>
              </a:ext>
            </a:extLst>
          </p:cNvPr>
          <p:cNvSpPr/>
          <p:nvPr/>
        </p:nvSpPr>
        <p:spPr>
          <a:xfrm>
            <a:off x="6489755" y="2645157"/>
            <a:ext cx="639876" cy="219256"/>
          </a:xfrm>
          <a:custGeom>
            <a:avLst/>
            <a:gdLst/>
            <a:ahLst/>
            <a:cxnLst/>
            <a:rect l="l" t="t" r="r" b="b"/>
            <a:pathLst>
              <a:path w="19384" h="6365" extrusionOk="0">
                <a:moveTo>
                  <a:pt x="15653" y="0"/>
                </a:moveTo>
                <a:cubicBezTo>
                  <a:pt x="15526" y="0"/>
                  <a:pt x="15398" y="55"/>
                  <a:pt x="15312" y="161"/>
                </a:cubicBezTo>
                <a:cubicBezTo>
                  <a:pt x="15157" y="352"/>
                  <a:pt x="15181" y="626"/>
                  <a:pt x="15371" y="781"/>
                </a:cubicBezTo>
                <a:lnTo>
                  <a:pt x="17729" y="2745"/>
                </a:lnTo>
                <a:lnTo>
                  <a:pt x="441" y="2745"/>
                </a:lnTo>
                <a:cubicBezTo>
                  <a:pt x="203" y="2745"/>
                  <a:pt x="0" y="2936"/>
                  <a:pt x="0" y="3186"/>
                </a:cubicBezTo>
                <a:cubicBezTo>
                  <a:pt x="0" y="3424"/>
                  <a:pt x="203" y="3614"/>
                  <a:pt x="441" y="3614"/>
                </a:cubicBezTo>
                <a:lnTo>
                  <a:pt x="17729" y="3614"/>
                </a:lnTo>
                <a:lnTo>
                  <a:pt x="15371" y="5579"/>
                </a:lnTo>
                <a:cubicBezTo>
                  <a:pt x="15181" y="5734"/>
                  <a:pt x="15157" y="6019"/>
                  <a:pt x="15312" y="6198"/>
                </a:cubicBezTo>
                <a:cubicBezTo>
                  <a:pt x="15407" y="6305"/>
                  <a:pt x="15526" y="6365"/>
                  <a:pt x="15657" y="6365"/>
                </a:cubicBezTo>
                <a:cubicBezTo>
                  <a:pt x="15752" y="6365"/>
                  <a:pt x="15847" y="6329"/>
                  <a:pt x="15931" y="6257"/>
                </a:cubicBezTo>
                <a:lnTo>
                  <a:pt x="19217" y="3519"/>
                </a:lnTo>
                <a:cubicBezTo>
                  <a:pt x="19324" y="3436"/>
                  <a:pt x="19384" y="3317"/>
                  <a:pt x="19384" y="3186"/>
                </a:cubicBezTo>
                <a:cubicBezTo>
                  <a:pt x="19384" y="3055"/>
                  <a:pt x="19324" y="2924"/>
                  <a:pt x="19217" y="2840"/>
                </a:cubicBezTo>
                <a:lnTo>
                  <a:pt x="15931" y="102"/>
                </a:lnTo>
                <a:cubicBezTo>
                  <a:pt x="15852" y="34"/>
                  <a:pt x="15753" y="0"/>
                  <a:pt x="156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endParaRPr sz="1801" dirty="0">
              <a:latin typeface="+mj-lt"/>
            </a:endParaRPr>
          </a:p>
        </p:txBody>
      </p:sp>
      <p:sp>
        <p:nvSpPr>
          <p:cNvPr id="25" name="Google Shape;1658;p42">
            <a:extLst>
              <a:ext uri="{FF2B5EF4-FFF2-40B4-BE49-F238E27FC236}">
                <a16:creationId xmlns:a16="http://schemas.microsoft.com/office/drawing/2014/main" id="{1F9F60AF-B60D-9352-77E2-27142650216B}"/>
              </a:ext>
            </a:extLst>
          </p:cNvPr>
          <p:cNvSpPr/>
          <p:nvPr/>
        </p:nvSpPr>
        <p:spPr>
          <a:xfrm>
            <a:off x="6952717" y="3273464"/>
            <a:ext cx="491329" cy="512713"/>
          </a:xfrm>
          <a:custGeom>
            <a:avLst/>
            <a:gdLst/>
            <a:ahLst/>
            <a:cxnLst/>
            <a:rect l="l" t="t" r="r" b="b"/>
            <a:pathLst>
              <a:path w="14884" h="14884" extrusionOk="0">
                <a:moveTo>
                  <a:pt x="7442" y="0"/>
                </a:moveTo>
                <a:cubicBezTo>
                  <a:pt x="3323" y="0"/>
                  <a:pt x="1" y="3334"/>
                  <a:pt x="1" y="7442"/>
                </a:cubicBezTo>
                <a:cubicBezTo>
                  <a:pt x="1" y="11549"/>
                  <a:pt x="3323" y="14883"/>
                  <a:pt x="7442" y="14883"/>
                </a:cubicBezTo>
                <a:cubicBezTo>
                  <a:pt x="11550" y="14883"/>
                  <a:pt x="14884" y="11549"/>
                  <a:pt x="14884" y="7442"/>
                </a:cubicBezTo>
                <a:cubicBezTo>
                  <a:pt x="14884" y="3334"/>
                  <a:pt x="11550" y="0"/>
                  <a:pt x="74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0" tIns="91426" rIns="0" bIns="91426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700" dirty="0">
                <a:solidFill>
                  <a:srgbClr val="FFFFFF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rPr>
              <a:t>C</a:t>
            </a:r>
            <a:endParaRPr sz="1700" dirty="0">
              <a:latin typeface="+mj-lt"/>
            </a:endParaRPr>
          </a:p>
        </p:txBody>
      </p:sp>
      <p:sp>
        <p:nvSpPr>
          <p:cNvPr id="26" name="Google Shape;1659;p42">
            <a:extLst>
              <a:ext uri="{FF2B5EF4-FFF2-40B4-BE49-F238E27FC236}">
                <a16:creationId xmlns:a16="http://schemas.microsoft.com/office/drawing/2014/main" id="{F969EE62-2384-8C2E-38B6-8F452DF4B969}"/>
              </a:ext>
            </a:extLst>
          </p:cNvPr>
          <p:cNvSpPr txBox="1"/>
          <p:nvPr/>
        </p:nvSpPr>
        <p:spPr>
          <a:xfrm>
            <a:off x="4640539" y="815353"/>
            <a:ext cx="2489092" cy="608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r>
              <a:rPr lang="es-ES" sz="1400" dirty="0">
                <a:solidFill>
                  <a:srgbClr val="434343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rPr>
              <a:t>Causa Mayor:</a:t>
            </a:r>
          </a:p>
          <a:p>
            <a:endParaRPr lang="es-ES" sz="1400" dirty="0">
              <a:solidFill>
                <a:srgbClr val="434343"/>
              </a:solidFill>
              <a:latin typeface="+mj-lt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rgbClr val="434343"/>
                </a:solidFill>
                <a:highlight>
                  <a:srgbClr val="C0C0C0"/>
                </a:highlight>
                <a:latin typeface="+mj-lt"/>
                <a:ea typeface="Fira Sans Extra Condensed Medium"/>
                <a:cs typeface="Fira Sans Extra Condensed Medium"/>
                <a:sym typeface="Fira Sans Extra Condensed Medium"/>
              </a:rPr>
              <a:t>(escribe aquí)</a:t>
            </a:r>
          </a:p>
        </p:txBody>
      </p:sp>
      <p:sp>
        <p:nvSpPr>
          <p:cNvPr id="27" name="Google Shape;1660;p42">
            <a:extLst>
              <a:ext uri="{FF2B5EF4-FFF2-40B4-BE49-F238E27FC236}">
                <a16:creationId xmlns:a16="http://schemas.microsoft.com/office/drawing/2014/main" id="{43C8E40F-ABB9-679E-1885-A407628CCB11}"/>
              </a:ext>
            </a:extLst>
          </p:cNvPr>
          <p:cNvSpPr txBox="1"/>
          <p:nvPr/>
        </p:nvSpPr>
        <p:spPr>
          <a:xfrm>
            <a:off x="4167024" y="2090704"/>
            <a:ext cx="2022348" cy="37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algn="r"/>
            <a:r>
              <a:rPr lang="es-ES" sz="1200" b="1" dirty="0">
                <a:solidFill>
                  <a:srgbClr val="434343"/>
                </a:solidFill>
                <a:highlight>
                  <a:srgbClr val="C0C0C0"/>
                </a:highlight>
                <a:latin typeface="+mj-lt"/>
                <a:ea typeface="Fira Sans Extra Condensed Medium"/>
                <a:cs typeface="Fira Sans Extra Condensed Medium"/>
                <a:sym typeface="Fira Sans Extra Condensed Medium"/>
              </a:rPr>
              <a:t>(escribe aquí</a:t>
            </a:r>
            <a:endParaRPr sz="1200" dirty="0">
              <a:solidFill>
                <a:srgbClr val="434343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1661;p42">
            <a:extLst>
              <a:ext uri="{FF2B5EF4-FFF2-40B4-BE49-F238E27FC236}">
                <a16:creationId xmlns:a16="http://schemas.microsoft.com/office/drawing/2014/main" id="{77C8E293-6A74-3165-E007-2788A6C29276}"/>
              </a:ext>
            </a:extLst>
          </p:cNvPr>
          <p:cNvSpPr txBox="1"/>
          <p:nvPr/>
        </p:nvSpPr>
        <p:spPr>
          <a:xfrm>
            <a:off x="4461382" y="2586018"/>
            <a:ext cx="2022348" cy="37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algn="r"/>
            <a:r>
              <a:rPr lang="es-ES" sz="1200" b="1" dirty="0">
                <a:solidFill>
                  <a:srgbClr val="434343"/>
                </a:solidFill>
                <a:highlight>
                  <a:srgbClr val="C0C0C0"/>
                </a:highlight>
                <a:latin typeface="+mj-lt"/>
                <a:ea typeface="Fira Sans Extra Condensed Medium"/>
                <a:cs typeface="Fira Sans Extra Condensed Medium"/>
                <a:sym typeface="Fira Sans Extra Condensed Medium"/>
              </a:rPr>
              <a:t>(escribe aquí</a:t>
            </a:r>
            <a:endParaRPr lang="es-ES" sz="1200" dirty="0">
              <a:solidFill>
                <a:srgbClr val="434343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1663;p42">
            <a:extLst>
              <a:ext uri="{FF2B5EF4-FFF2-40B4-BE49-F238E27FC236}">
                <a16:creationId xmlns:a16="http://schemas.microsoft.com/office/drawing/2014/main" id="{67A59962-26FE-68BD-40AA-5709365BE379}"/>
              </a:ext>
            </a:extLst>
          </p:cNvPr>
          <p:cNvSpPr/>
          <p:nvPr/>
        </p:nvSpPr>
        <p:spPr>
          <a:xfrm>
            <a:off x="3218616" y="3673973"/>
            <a:ext cx="2489092" cy="1570035"/>
          </a:xfrm>
          <a:custGeom>
            <a:avLst/>
            <a:gdLst/>
            <a:ahLst/>
            <a:cxnLst/>
            <a:rect l="l" t="t" r="r" b="b"/>
            <a:pathLst>
              <a:path w="75403" h="45578" extrusionOk="0">
                <a:moveTo>
                  <a:pt x="74407" y="1"/>
                </a:moveTo>
                <a:cubicBezTo>
                  <a:pt x="74122" y="1"/>
                  <a:pt x="73842" y="138"/>
                  <a:pt x="73676" y="393"/>
                </a:cubicBezTo>
                <a:lnTo>
                  <a:pt x="44768" y="43827"/>
                </a:lnTo>
                <a:lnTo>
                  <a:pt x="870" y="43827"/>
                </a:lnTo>
                <a:cubicBezTo>
                  <a:pt x="393" y="43827"/>
                  <a:pt x="1" y="44220"/>
                  <a:pt x="1" y="44708"/>
                </a:cubicBezTo>
                <a:cubicBezTo>
                  <a:pt x="1" y="45185"/>
                  <a:pt x="393" y="45577"/>
                  <a:pt x="870" y="45577"/>
                </a:cubicBezTo>
                <a:lnTo>
                  <a:pt x="45232" y="45577"/>
                </a:lnTo>
                <a:cubicBezTo>
                  <a:pt x="45530" y="45577"/>
                  <a:pt x="45804" y="45435"/>
                  <a:pt x="45971" y="45185"/>
                </a:cubicBezTo>
                <a:lnTo>
                  <a:pt x="75129" y="1370"/>
                </a:lnTo>
                <a:cubicBezTo>
                  <a:pt x="75403" y="965"/>
                  <a:pt x="75296" y="417"/>
                  <a:pt x="74891" y="143"/>
                </a:cubicBezTo>
                <a:cubicBezTo>
                  <a:pt x="74742" y="47"/>
                  <a:pt x="74574" y="1"/>
                  <a:pt x="744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endParaRPr sz="1801" dirty="0">
              <a:latin typeface="+mj-lt"/>
            </a:endParaRPr>
          </a:p>
        </p:txBody>
      </p:sp>
      <p:sp>
        <p:nvSpPr>
          <p:cNvPr id="30" name="Google Shape;1664;p42">
            <a:extLst>
              <a:ext uri="{FF2B5EF4-FFF2-40B4-BE49-F238E27FC236}">
                <a16:creationId xmlns:a16="http://schemas.microsoft.com/office/drawing/2014/main" id="{BC2EE27E-23EA-F5D2-1511-FCBFB38D308A}"/>
              </a:ext>
            </a:extLst>
          </p:cNvPr>
          <p:cNvSpPr/>
          <p:nvPr/>
        </p:nvSpPr>
        <p:spPr>
          <a:xfrm>
            <a:off x="4667680" y="4713851"/>
            <a:ext cx="639513" cy="219256"/>
          </a:xfrm>
          <a:custGeom>
            <a:avLst/>
            <a:gdLst/>
            <a:ahLst/>
            <a:cxnLst/>
            <a:rect l="l" t="t" r="r" b="b"/>
            <a:pathLst>
              <a:path w="19373" h="6365" extrusionOk="0">
                <a:moveTo>
                  <a:pt x="15649" y="0"/>
                </a:moveTo>
                <a:cubicBezTo>
                  <a:pt x="15523" y="0"/>
                  <a:pt x="15399" y="55"/>
                  <a:pt x="15312" y="161"/>
                </a:cubicBezTo>
                <a:cubicBezTo>
                  <a:pt x="15158" y="352"/>
                  <a:pt x="15181" y="626"/>
                  <a:pt x="15372" y="781"/>
                </a:cubicBezTo>
                <a:lnTo>
                  <a:pt x="17729" y="2745"/>
                </a:lnTo>
                <a:lnTo>
                  <a:pt x="441" y="2745"/>
                </a:lnTo>
                <a:cubicBezTo>
                  <a:pt x="191" y="2745"/>
                  <a:pt x="1" y="2936"/>
                  <a:pt x="1" y="3186"/>
                </a:cubicBezTo>
                <a:cubicBezTo>
                  <a:pt x="1" y="3424"/>
                  <a:pt x="191" y="3614"/>
                  <a:pt x="441" y="3614"/>
                </a:cubicBezTo>
                <a:lnTo>
                  <a:pt x="17729" y="3614"/>
                </a:lnTo>
                <a:lnTo>
                  <a:pt x="15372" y="5579"/>
                </a:lnTo>
                <a:cubicBezTo>
                  <a:pt x="15181" y="5734"/>
                  <a:pt x="15158" y="6019"/>
                  <a:pt x="15312" y="6198"/>
                </a:cubicBezTo>
                <a:cubicBezTo>
                  <a:pt x="15396" y="6305"/>
                  <a:pt x="15527" y="6365"/>
                  <a:pt x="15646" y="6365"/>
                </a:cubicBezTo>
                <a:cubicBezTo>
                  <a:pt x="15753" y="6365"/>
                  <a:pt x="15848" y="6329"/>
                  <a:pt x="15931" y="6257"/>
                </a:cubicBezTo>
                <a:lnTo>
                  <a:pt x="19218" y="3519"/>
                </a:lnTo>
                <a:cubicBezTo>
                  <a:pt x="19313" y="3436"/>
                  <a:pt x="19372" y="3317"/>
                  <a:pt x="19372" y="3186"/>
                </a:cubicBezTo>
                <a:cubicBezTo>
                  <a:pt x="19372" y="3055"/>
                  <a:pt x="19313" y="2924"/>
                  <a:pt x="19218" y="2840"/>
                </a:cubicBezTo>
                <a:lnTo>
                  <a:pt x="15931" y="102"/>
                </a:lnTo>
                <a:cubicBezTo>
                  <a:pt x="15848" y="34"/>
                  <a:pt x="15748" y="0"/>
                  <a:pt x="1564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endParaRPr sz="1801" dirty="0">
              <a:latin typeface="+mj-lt"/>
            </a:endParaRPr>
          </a:p>
        </p:txBody>
      </p:sp>
      <p:sp>
        <p:nvSpPr>
          <p:cNvPr id="31" name="Google Shape;1665;p42">
            <a:extLst>
              <a:ext uri="{FF2B5EF4-FFF2-40B4-BE49-F238E27FC236}">
                <a16:creationId xmlns:a16="http://schemas.microsoft.com/office/drawing/2014/main" id="{ECCF3277-22C1-2AF1-105B-47891719B633}"/>
              </a:ext>
            </a:extLst>
          </p:cNvPr>
          <p:cNvSpPr/>
          <p:nvPr/>
        </p:nvSpPr>
        <p:spPr>
          <a:xfrm>
            <a:off x="4962062" y="4236832"/>
            <a:ext cx="639876" cy="218878"/>
          </a:xfrm>
          <a:custGeom>
            <a:avLst/>
            <a:gdLst/>
            <a:ahLst/>
            <a:cxnLst/>
            <a:rect l="l" t="t" r="r" b="b"/>
            <a:pathLst>
              <a:path w="19384" h="6354" extrusionOk="0">
                <a:moveTo>
                  <a:pt x="15649" y="0"/>
                </a:moveTo>
                <a:cubicBezTo>
                  <a:pt x="15523" y="0"/>
                  <a:pt x="15398" y="52"/>
                  <a:pt x="15312" y="151"/>
                </a:cubicBezTo>
                <a:cubicBezTo>
                  <a:pt x="15157" y="341"/>
                  <a:pt x="15181" y="615"/>
                  <a:pt x="15372" y="770"/>
                </a:cubicBezTo>
                <a:lnTo>
                  <a:pt x="17729" y="2734"/>
                </a:lnTo>
                <a:lnTo>
                  <a:pt x="441" y="2734"/>
                </a:lnTo>
                <a:cubicBezTo>
                  <a:pt x="203" y="2734"/>
                  <a:pt x="1" y="2937"/>
                  <a:pt x="1" y="3175"/>
                </a:cubicBezTo>
                <a:cubicBezTo>
                  <a:pt x="1" y="3425"/>
                  <a:pt x="203" y="3615"/>
                  <a:pt x="441" y="3615"/>
                </a:cubicBezTo>
                <a:lnTo>
                  <a:pt x="17729" y="3615"/>
                </a:lnTo>
                <a:lnTo>
                  <a:pt x="15372" y="5580"/>
                </a:lnTo>
                <a:cubicBezTo>
                  <a:pt x="15181" y="5735"/>
                  <a:pt x="15157" y="6008"/>
                  <a:pt x="15312" y="6199"/>
                </a:cubicBezTo>
                <a:cubicBezTo>
                  <a:pt x="15407" y="6294"/>
                  <a:pt x="15526" y="6354"/>
                  <a:pt x="15657" y="6354"/>
                </a:cubicBezTo>
                <a:cubicBezTo>
                  <a:pt x="15753" y="6354"/>
                  <a:pt x="15848" y="6318"/>
                  <a:pt x="15931" y="6247"/>
                </a:cubicBezTo>
                <a:lnTo>
                  <a:pt x="19217" y="3508"/>
                </a:lnTo>
                <a:cubicBezTo>
                  <a:pt x="19324" y="3425"/>
                  <a:pt x="19384" y="3306"/>
                  <a:pt x="19384" y="3175"/>
                </a:cubicBezTo>
                <a:cubicBezTo>
                  <a:pt x="19384" y="3044"/>
                  <a:pt x="19324" y="2925"/>
                  <a:pt x="19217" y="2841"/>
                </a:cubicBezTo>
                <a:lnTo>
                  <a:pt x="15931" y="103"/>
                </a:lnTo>
                <a:cubicBezTo>
                  <a:pt x="15851" y="34"/>
                  <a:pt x="15750" y="0"/>
                  <a:pt x="1564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endParaRPr sz="1801" dirty="0">
              <a:latin typeface="+mj-lt"/>
            </a:endParaRPr>
          </a:p>
        </p:txBody>
      </p:sp>
      <p:sp>
        <p:nvSpPr>
          <p:cNvPr id="32" name="Google Shape;1666;p42">
            <a:extLst>
              <a:ext uri="{FF2B5EF4-FFF2-40B4-BE49-F238E27FC236}">
                <a16:creationId xmlns:a16="http://schemas.microsoft.com/office/drawing/2014/main" id="{5A41EA64-D34E-21AC-5053-E64619440D82}"/>
              </a:ext>
            </a:extLst>
          </p:cNvPr>
          <p:cNvSpPr/>
          <p:nvPr/>
        </p:nvSpPr>
        <p:spPr>
          <a:xfrm>
            <a:off x="5425057" y="3273461"/>
            <a:ext cx="491296" cy="512712"/>
          </a:xfrm>
          <a:custGeom>
            <a:avLst/>
            <a:gdLst/>
            <a:ahLst/>
            <a:cxnLst/>
            <a:rect l="l" t="t" r="r" b="b"/>
            <a:pathLst>
              <a:path w="14883" h="14884" extrusionOk="0">
                <a:moveTo>
                  <a:pt x="7442" y="0"/>
                </a:moveTo>
                <a:cubicBezTo>
                  <a:pt x="3334" y="0"/>
                  <a:pt x="0" y="3334"/>
                  <a:pt x="0" y="7442"/>
                </a:cubicBezTo>
                <a:cubicBezTo>
                  <a:pt x="0" y="11549"/>
                  <a:pt x="3334" y="14883"/>
                  <a:pt x="7442" y="14883"/>
                </a:cubicBezTo>
                <a:cubicBezTo>
                  <a:pt x="11549" y="14883"/>
                  <a:pt x="14883" y="11549"/>
                  <a:pt x="14883" y="7442"/>
                </a:cubicBezTo>
                <a:cubicBezTo>
                  <a:pt x="14883" y="3334"/>
                  <a:pt x="11549" y="0"/>
                  <a:pt x="744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91426" rIns="0" bIns="91426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700" dirty="0">
                <a:solidFill>
                  <a:srgbClr val="FFFFFF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rPr>
              <a:t>B</a:t>
            </a:r>
            <a:endParaRPr sz="1700" dirty="0">
              <a:latin typeface="+mj-lt"/>
            </a:endParaRPr>
          </a:p>
        </p:txBody>
      </p:sp>
      <p:sp>
        <p:nvSpPr>
          <p:cNvPr id="33" name="Google Shape;1667;p42">
            <a:extLst>
              <a:ext uri="{FF2B5EF4-FFF2-40B4-BE49-F238E27FC236}">
                <a16:creationId xmlns:a16="http://schemas.microsoft.com/office/drawing/2014/main" id="{2C36E912-9CA1-A6F9-FF26-234DA4C58055}"/>
              </a:ext>
            </a:extLst>
          </p:cNvPr>
          <p:cNvSpPr txBox="1"/>
          <p:nvPr/>
        </p:nvSpPr>
        <p:spPr>
          <a:xfrm>
            <a:off x="3068794" y="5414664"/>
            <a:ext cx="2213206" cy="60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r>
              <a:rPr lang="en" sz="1400" dirty="0">
                <a:solidFill>
                  <a:srgbClr val="434343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rPr>
              <a:t>Causa Mayor:</a:t>
            </a:r>
          </a:p>
          <a:p>
            <a:endParaRPr lang="en" sz="1400" dirty="0">
              <a:solidFill>
                <a:srgbClr val="434343"/>
              </a:solidFill>
              <a:latin typeface="+mj-lt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rgbClr val="434343"/>
                </a:solidFill>
                <a:highlight>
                  <a:srgbClr val="C0C0C0"/>
                </a:highlight>
                <a:latin typeface="+mj-lt"/>
                <a:ea typeface="Fira Sans Extra Condensed Medium"/>
                <a:cs typeface="Fira Sans Extra Condensed Medium"/>
                <a:sym typeface="Fira Sans Extra Condensed Medium"/>
              </a:rPr>
              <a:t>(escribe aquí)</a:t>
            </a:r>
            <a:endParaRPr sz="1400" dirty="0">
              <a:solidFill>
                <a:srgbClr val="434343"/>
              </a:solidFill>
              <a:latin typeface="+mj-lt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1668;p42">
            <a:extLst>
              <a:ext uri="{FF2B5EF4-FFF2-40B4-BE49-F238E27FC236}">
                <a16:creationId xmlns:a16="http://schemas.microsoft.com/office/drawing/2014/main" id="{715251DE-99F9-1317-F913-F84456FDC35D}"/>
              </a:ext>
            </a:extLst>
          </p:cNvPr>
          <p:cNvSpPr txBox="1"/>
          <p:nvPr/>
        </p:nvSpPr>
        <p:spPr>
          <a:xfrm>
            <a:off x="2939703" y="4148720"/>
            <a:ext cx="2022348" cy="37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algn="r"/>
            <a:r>
              <a:rPr lang="es-ES" sz="1200" b="1" dirty="0">
                <a:solidFill>
                  <a:srgbClr val="434343"/>
                </a:solidFill>
                <a:highlight>
                  <a:srgbClr val="C0C0C0"/>
                </a:highlight>
                <a:latin typeface="+mj-lt"/>
                <a:ea typeface="Fira Sans Extra Condensed Medium"/>
                <a:cs typeface="Fira Sans Extra Condensed Medium"/>
                <a:sym typeface="Fira Sans Extra Condensed Medium"/>
              </a:rPr>
              <a:t>(escribe aquí</a:t>
            </a:r>
            <a:endParaRPr lang="es-ES" sz="1200" dirty="0">
              <a:solidFill>
                <a:srgbClr val="434343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1669;p42">
            <a:extLst>
              <a:ext uri="{FF2B5EF4-FFF2-40B4-BE49-F238E27FC236}">
                <a16:creationId xmlns:a16="http://schemas.microsoft.com/office/drawing/2014/main" id="{3BB0770E-C191-68CA-0A3D-4CD792F991F6}"/>
              </a:ext>
            </a:extLst>
          </p:cNvPr>
          <p:cNvSpPr txBox="1"/>
          <p:nvPr/>
        </p:nvSpPr>
        <p:spPr>
          <a:xfrm>
            <a:off x="2645345" y="4647343"/>
            <a:ext cx="2022348" cy="37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algn="r"/>
            <a:r>
              <a:rPr lang="es-ES" sz="1200" b="1" dirty="0">
                <a:solidFill>
                  <a:srgbClr val="434343"/>
                </a:solidFill>
                <a:highlight>
                  <a:srgbClr val="C0C0C0"/>
                </a:highlight>
                <a:latin typeface="+mj-lt"/>
                <a:ea typeface="Fira Sans Extra Condensed Medium"/>
                <a:cs typeface="Fira Sans Extra Condensed Medium"/>
                <a:sym typeface="Fira Sans Extra Condensed Medium"/>
              </a:rPr>
              <a:t>(escribe aquí</a:t>
            </a:r>
            <a:endParaRPr lang="es-ES" sz="1200" dirty="0">
              <a:solidFill>
                <a:srgbClr val="434343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1671;p42">
            <a:extLst>
              <a:ext uri="{FF2B5EF4-FFF2-40B4-BE49-F238E27FC236}">
                <a16:creationId xmlns:a16="http://schemas.microsoft.com/office/drawing/2014/main" id="{201D8F8E-325C-F03C-C419-D03204E4F378}"/>
              </a:ext>
            </a:extLst>
          </p:cNvPr>
          <p:cNvSpPr/>
          <p:nvPr/>
        </p:nvSpPr>
        <p:spPr>
          <a:xfrm>
            <a:off x="6180817" y="3673975"/>
            <a:ext cx="2489127" cy="1570036"/>
          </a:xfrm>
          <a:custGeom>
            <a:avLst/>
            <a:gdLst/>
            <a:ahLst/>
            <a:cxnLst/>
            <a:rect l="l" t="t" r="r" b="b"/>
            <a:pathLst>
              <a:path w="75404" h="45578" extrusionOk="0">
                <a:moveTo>
                  <a:pt x="74408" y="1"/>
                </a:moveTo>
                <a:cubicBezTo>
                  <a:pt x="74122" y="1"/>
                  <a:pt x="73842" y="138"/>
                  <a:pt x="73677" y="393"/>
                </a:cubicBezTo>
                <a:lnTo>
                  <a:pt x="44768" y="43827"/>
                </a:lnTo>
                <a:lnTo>
                  <a:pt x="882" y="43827"/>
                </a:lnTo>
                <a:cubicBezTo>
                  <a:pt x="394" y="43827"/>
                  <a:pt x="1" y="44220"/>
                  <a:pt x="1" y="44708"/>
                </a:cubicBezTo>
                <a:cubicBezTo>
                  <a:pt x="1" y="45185"/>
                  <a:pt x="394" y="45577"/>
                  <a:pt x="882" y="45577"/>
                </a:cubicBezTo>
                <a:lnTo>
                  <a:pt x="45245" y="45577"/>
                </a:lnTo>
                <a:cubicBezTo>
                  <a:pt x="45530" y="45577"/>
                  <a:pt x="45804" y="45435"/>
                  <a:pt x="45971" y="45185"/>
                </a:cubicBezTo>
                <a:lnTo>
                  <a:pt x="75141" y="1370"/>
                </a:lnTo>
                <a:cubicBezTo>
                  <a:pt x="75403" y="965"/>
                  <a:pt x="75296" y="417"/>
                  <a:pt x="74891" y="143"/>
                </a:cubicBezTo>
                <a:cubicBezTo>
                  <a:pt x="74742" y="47"/>
                  <a:pt x="74574" y="1"/>
                  <a:pt x="744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endParaRPr sz="1801" dirty="0">
              <a:latin typeface="+mj-lt"/>
            </a:endParaRPr>
          </a:p>
        </p:txBody>
      </p:sp>
      <p:sp>
        <p:nvSpPr>
          <p:cNvPr id="37" name="Google Shape;1672;p42">
            <a:extLst>
              <a:ext uri="{FF2B5EF4-FFF2-40B4-BE49-F238E27FC236}">
                <a16:creationId xmlns:a16="http://schemas.microsoft.com/office/drawing/2014/main" id="{8A49E8A8-9CB0-FB7E-C553-FA7CDD7C50DD}"/>
              </a:ext>
            </a:extLst>
          </p:cNvPr>
          <p:cNvSpPr/>
          <p:nvPr/>
        </p:nvSpPr>
        <p:spPr>
          <a:xfrm>
            <a:off x="7629915" y="4713853"/>
            <a:ext cx="639876" cy="219256"/>
          </a:xfrm>
          <a:custGeom>
            <a:avLst/>
            <a:gdLst/>
            <a:ahLst/>
            <a:cxnLst/>
            <a:rect l="l" t="t" r="r" b="b"/>
            <a:pathLst>
              <a:path w="19384" h="6365" extrusionOk="0">
                <a:moveTo>
                  <a:pt x="15648" y="0"/>
                </a:moveTo>
                <a:cubicBezTo>
                  <a:pt x="15522" y="0"/>
                  <a:pt x="15398" y="55"/>
                  <a:pt x="15312" y="161"/>
                </a:cubicBezTo>
                <a:cubicBezTo>
                  <a:pt x="15157" y="352"/>
                  <a:pt x="15181" y="626"/>
                  <a:pt x="15371" y="781"/>
                </a:cubicBezTo>
                <a:lnTo>
                  <a:pt x="17729" y="2745"/>
                </a:lnTo>
                <a:lnTo>
                  <a:pt x="441" y="2745"/>
                </a:lnTo>
                <a:cubicBezTo>
                  <a:pt x="203" y="2745"/>
                  <a:pt x="0" y="2936"/>
                  <a:pt x="0" y="3186"/>
                </a:cubicBezTo>
                <a:cubicBezTo>
                  <a:pt x="0" y="3424"/>
                  <a:pt x="203" y="3614"/>
                  <a:pt x="441" y="3614"/>
                </a:cubicBezTo>
                <a:lnTo>
                  <a:pt x="17729" y="3614"/>
                </a:lnTo>
                <a:lnTo>
                  <a:pt x="15371" y="5579"/>
                </a:lnTo>
                <a:cubicBezTo>
                  <a:pt x="15181" y="5734"/>
                  <a:pt x="15157" y="6019"/>
                  <a:pt x="15312" y="6198"/>
                </a:cubicBezTo>
                <a:cubicBezTo>
                  <a:pt x="15407" y="6305"/>
                  <a:pt x="15526" y="6365"/>
                  <a:pt x="15657" y="6365"/>
                </a:cubicBezTo>
                <a:cubicBezTo>
                  <a:pt x="15752" y="6365"/>
                  <a:pt x="15847" y="6329"/>
                  <a:pt x="15931" y="6257"/>
                </a:cubicBezTo>
                <a:lnTo>
                  <a:pt x="19217" y="3519"/>
                </a:lnTo>
                <a:cubicBezTo>
                  <a:pt x="19324" y="3436"/>
                  <a:pt x="19384" y="3317"/>
                  <a:pt x="19384" y="3186"/>
                </a:cubicBezTo>
                <a:cubicBezTo>
                  <a:pt x="19384" y="3055"/>
                  <a:pt x="19324" y="2924"/>
                  <a:pt x="19217" y="2840"/>
                </a:cubicBezTo>
                <a:lnTo>
                  <a:pt x="15931" y="102"/>
                </a:lnTo>
                <a:cubicBezTo>
                  <a:pt x="15847" y="34"/>
                  <a:pt x="15747" y="0"/>
                  <a:pt x="1564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endParaRPr sz="1801" dirty="0">
              <a:latin typeface="+mj-lt"/>
            </a:endParaRPr>
          </a:p>
        </p:txBody>
      </p:sp>
      <p:sp>
        <p:nvSpPr>
          <p:cNvPr id="38" name="Google Shape;1673;p42">
            <a:extLst>
              <a:ext uri="{FF2B5EF4-FFF2-40B4-BE49-F238E27FC236}">
                <a16:creationId xmlns:a16="http://schemas.microsoft.com/office/drawing/2014/main" id="{19202176-8BDC-36E1-9133-6756AAC9A817}"/>
              </a:ext>
            </a:extLst>
          </p:cNvPr>
          <p:cNvSpPr/>
          <p:nvPr/>
        </p:nvSpPr>
        <p:spPr>
          <a:xfrm>
            <a:off x="7924660" y="4236834"/>
            <a:ext cx="639514" cy="218878"/>
          </a:xfrm>
          <a:custGeom>
            <a:avLst/>
            <a:gdLst/>
            <a:ahLst/>
            <a:cxnLst/>
            <a:rect l="l" t="t" r="r" b="b"/>
            <a:pathLst>
              <a:path w="19373" h="6354" extrusionOk="0">
                <a:moveTo>
                  <a:pt x="15644" y="0"/>
                </a:moveTo>
                <a:cubicBezTo>
                  <a:pt x="15520" y="0"/>
                  <a:pt x="15398" y="52"/>
                  <a:pt x="15312" y="151"/>
                </a:cubicBezTo>
                <a:cubicBezTo>
                  <a:pt x="15158" y="341"/>
                  <a:pt x="15181" y="615"/>
                  <a:pt x="15360" y="770"/>
                </a:cubicBezTo>
                <a:lnTo>
                  <a:pt x="17717" y="2734"/>
                </a:lnTo>
                <a:lnTo>
                  <a:pt x="430" y="2734"/>
                </a:lnTo>
                <a:cubicBezTo>
                  <a:pt x="191" y="2734"/>
                  <a:pt x="1" y="2937"/>
                  <a:pt x="1" y="3175"/>
                </a:cubicBezTo>
                <a:cubicBezTo>
                  <a:pt x="1" y="3425"/>
                  <a:pt x="191" y="3615"/>
                  <a:pt x="430" y="3615"/>
                </a:cubicBezTo>
                <a:lnTo>
                  <a:pt x="17717" y="3615"/>
                </a:lnTo>
                <a:lnTo>
                  <a:pt x="15360" y="5580"/>
                </a:lnTo>
                <a:cubicBezTo>
                  <a:pt x="15181" y="5735"/>
                  <a:pt x="15158" y="6008"/>
                  <a:pt x="15312" y="6199"/>
                </a:cubicBezTo>
                <a:cubicBezTo>
                  <a:pt x="15396" y="6294"/>
                  <a:pt x="15515" y="6354"/>
                  <a:pt x="15646" y="6354"/>
                </a:cubicBezTo>
                <a:cubicBezTo>
                  <a:pt x="15741" y="6354"/>
                  <a:pt x="15848" y="6318"/>
                  <a:pt x="15932" y="6247"/>
                </a:cubicBezTo>
                <a:lnTo>
                  <a:pt x="19218" y="3508"/>
                </a:lnTo>
                <a:cubicBezTo>
                  <a:pt x="19313" y="3425"/>
                  <a:pt x="19372" y="3306"/>
                  <a:pt x="19372" y="3175"/>
                </a:cubicBezTo>
                <a:cubicBezTo>
                  <a:pt x="19372" y="3044"/>
                  <a:pt x="19313" y="2925"/>
                  <a:pt x="19218" y="2841"/>
                </a:cubicBezTo>
                <a:lnTo>
                  <a:pt x="15932" y="103"/>
                </a:lnTo>
                <a:cubicBezTo>
                  <a:pt x="15846" y="34"/>
                  <a:pt x="15745" y="0"/>
                  <a:pt x="15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endParaRPr sz="1801" dirty="0">
              <a:latin typeface="+mj-lt"/>
            </a:endParaRPr>
          </a:p>
        </p:txBody>
      </p:sp>
      <p:sp>
        <p:nvSpPr>
          <p:cNvPr id="39" name="Google Shape;1674;p42">
            <a:extLst>
              <a:ext uri="{FF2B5EF4-FFF2-40B4-BE49-F238E27FC236}">
                <a16:creationId xmlns:a16="http://schemas.microsoft.com/office/drawing/2014/main" id="{218369BF-5605-DB3E-515E-8032D11CE540}"/>
              </a:ext>
            </a:extLst>
          </p:cNvPr>
          <p:cNvSpPr/>
          <p:nvPr/>
        </p:nvSpPr>
        <p:spPr>
          <a:xfrm>
            <a:off x="8387260" y="3273463"/>
            <a:ext cx="491329" cy="512712"/>
          </a:xfrm>
          <a:custGeom>
            <a:avLst/>
            <a:gdLst/>
            <a:ahLst/>
            <a:cxnLst/>
            <a:rect l="l" t="t" r="r" b="b"/>
            <a:pathLst>
              <a:path w="14884" h="14884" extrusionOk="0">
                <a:moveTo>
                  <a:pt x="7442" y="0"/>
                </a:moveTo>
                <a:cubicBezTo>
                  <a:pt x="3334" y="0"/>
                  <a:pt x="1" y="3334"/>
                  <a:pt x="1" y="7442"/>
                </a:cubicBezTo>
                <a:cubicBezTo>
                  <a:pt x="1" y="11549"/>
                  <a:pt x="3334" y="14883"/>
                  <a:pt x="7442" y="14883"/>
                </a:cubicBezTo>
                <a:cubicBezTo>
                  <a:pt x="11550" y="14883"/>
                  <a:pt x="14883" y="11549"/>
                  <a:pt x="14883" y="7442"/>
                </a:cubicBezTo>
                <a:cubicBezTo>
                  <a:pt x="14883" y="3334"/>
                  <a:pt x="11550" y="0"/>
                  <a:pt x="74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0" tIns="91426" rIns="0" bIns="91426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700" dirty="0">
                <a:solidFill>
                  <a:srgbClr val="FFFFFF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rPr>
              <a:t>D</a:t>
            </a:r>
            <a:endParaRPr sz="1700" dirty="0">
              <a:latin typeface="+mj-lt"/>
            </a:endParaRPr>
          </a:p>
        </p:txBody>
      </p:sp>
      <p:sp>
        <p:nvSpPr>
          <p:cNvPr id="40" name="Google Shape;1675;p42">
            <a:extLst>
              <a:ext uri="{FF2B5EF4-FFF2-40B4-BE49-F238E27FC236}">
                <a16:creationId xmlns:a16="http://schemas.microsoft.com/office/drawing/2014/main" id="{E1D3BC14-8C7F-208F-A636-EB16654477A7}"/>
              </a:ext>
            </a:extLst>
          </p:cNvPr>
          <p:cNvSpPr txBox="1"/>
          <p:nvPr/>
        </p:nvSpPr>
        <p:spPr>
          <a:xfrm>
            <a:off x="6031211" y="5502152"/>
            <a:ext cx="2213206" cy="60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r>
              <a:rPr lang="en" sz="1400" dirty="0">
                <a:solidFill>
                  <a:srgbClr val="434343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rPr>
              <a:t>Causa Mayor:</a:t>
            </a:r>
          </a:p>
          <a:p>
            <a:endParaRPr lang="en" sz="1400" dirty="0">
              <a:solidFill>
                <a:srgbClr val="434343"/>
              </a:solidFill>
              <a:latin typeface="+mj-lt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rgbClr val="434343"/>
                </a:solidFill>
                <a:highlight>
                  <a:srgbClr val="C0C0C0"/>
                </a:highlight>
                <a:latin typeface="+mj-lt"/>
                <a:ea typeface="Fira Sans Extra Condensed Medium"/>
                <a:cs typeface="Fira Sans Extra Condensed Medium"/>
                <a:sym typeface="Fira Sans Extra Condensed Medium"/>
              </a:rPr>
              <a:t>(escribe aquí)</a:t>
            </a:r>
            <a:endParaRPr sz="1400" dirty="0">
              <a:solidFill>
                <a:srgbClr val="434343"/>
              </a:solidFill>
              <a:latin typeface="+mj-lt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1" name="Google Shape;1676;p42">
            <a:extLst>
              <a:ext uri="{FF2B5EF4-FFF2-40B4-BE49-F238E27FC236}">
                <a16:creationId xmlns:a16="http://schemas.microsoft.com/office/drawing/2014/main" id="{9E55D218-7882-6729-7635-9A4A3275631C}"/>
              </a:ext>
            </a:extLst>
          </p:cNvPr>
          <p:cNvSpPr txBox="1"/>
          <p:nvPr/>
        </p:nvSpPr>
        <p:spPr>
          <a:xfrm>
            <a:off x="5896305" y="4148722"/>
            <a:ext cx="2022349" cy="37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algn="r"/>
            <a:r>
              <a:rPr lang="es-ES" sz="1200" b="1" dirty="0">
                <a:solidFill>
                  <a:srgbClr val="434343"/>
                </a:solidFill>
                <a:highlight>
                  <a:srgbClr val="C0C0C0"/>
                </a:highlight>
                <a:latin typeface="+mj-lt"/>
                <a:ea typeface="Fira Sans Extra Condensed Medium"/>
                <a:cs typeface="Fira Sans Extra Condensed Medium"/>
                <a:sym typeface="Fira Sans Extra Condensed Medium"/>
              </a:rPr>
              <a:t>(escribe aquí</a:t>
            </a:r>
            <a:endParaRPr lang="es-ES" sz="1200" dirty="0">
              <a:solidFill>
                <a:srgbClr val="434343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1677;p42">
            <a:extLst>
              <a:ext uri="{FF2B5EF4-FFF2-40B4-BE49-F238E27FC236}">
                <a16:creationId xmlns:a16="http://schemas.microsoft.com/office/drawing/2014/main" id="{C1D2F498-A48A-310B-CA7C-AC70F84624AB}"/>
              </a:ext>
            </a:extLst>
          </p:cNvPr>
          <p:cNvSpPr txBox="1"/>
          <p:nvPr/>
        </p:nvSpPr>
        <p:spPr>
          <a:xfrm>
            <a:off x="5601947" y="4647345"/>
            <a:ext cx="2022349" cy="37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s-ES" sz="1200" b="1" dirty="0">
                <a:solidFill>
                  <a:srgbClr val="434343"/>
                </a:solidFill>
                <a:highlight>
                  <a:srgbClr val="C0C0C0"/>
                </a:highlight>
                <a:latin typeface="+mj-lt"/>
                <a:ea typeface="Fira Sans Extra Condensed Medium"/>
                <a:cs typeface="Fira Sans Extra Condensed Medium"/>
                <a:sym typeface="Fira Sans Extra Condensed Medium"/>
              </a:rPr>
              <a:t>(escribe aquí</a:t>
            </a:r>
            <a:endParaRPr lang="es-ES" altLang="es-ES" sz="1200" dirty="0">
              <a:latin typeface="Arial" panose="020B0604020202020204" pitchFamily="34" charset="0"/>
            </a:endParaRPr>
          </a:p>
        </p:txBody>
      </p:sp>
      <p:sp>
        <p:nvSpPr>
          <p:cNvPr id="43" name="Google Shape;690;p24">
            <a:extLst>
              <a:ext uri="{FF2B5EF4-FFF2-40B4-BE49-F238E27FC236}">
                <a16:creationId xmlns:a16="http://schemas.microsoft.com/office/drawing/2014/main" id="{7C3C7CFC-9F37-7CBE-EE16-A50702C36E8B}"/>
              </a:ext>
            </a:extLst>
          </p:cNvPr>
          <p:cNvSpPr/>
          <p:nvPr/>
        </p:nvSpPr>
        <p:spPr>
          <a:xfrm>
            <a:off x="1099881" y="2809463"/>
            <a:ext cx="829644" cy="1446434"/>
          </a:xfrm>
          <a:custGeom>
            <a:avLst/>
            <a:gdLst/>
            <a:ahLst/>
            <a:cxnLst/>
            <a:rect l="l" t="t" r="r" b="b"/>
            <a:pathLst>
              <a:path w="32446" h="65747" extrusionOk="0">
                <a:moveTo>
                  <a:pt x="1" y="0"/>
                </a:moveTo>
                <a:lnTo>
                  <a:pt x="9062" y="32873"/>
                </a:lnTo>
                <a:lnTo>
                  <a:pt x="1" y="65746"/>
                </a:lnTo>
                <a:lnTo>
                  <a:pt x="1" y="65746"/>
                </a:lnTo>
                <a:lnTo>
                  <a:pt x="32445" y="32873"/>
                </a:lnTo>
                <a:lnTo>
                  <a:pt x="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endParaRPr sz="1801" dirty="0">
              <a:latin typeface="+mj-lt"/>
            </a:endParaRPr>
          </a:p>
        </p:txBody>
      </p:sp>
      <p:sp>
        <p:nvSpPr>
          <p:cNvPr id="44" name="Google Shape;693;p24">
            <a:extLst>
              <a:ext uri="{FF2B5EF4-FFF2-40B4-BE49-F238E27FC236}">
                <a16:creationId xmlns:a16="http://schemas.microsoft.com/office/drawing/2014/main" id="{1FB1415F-6968-090E-A5C5-56CC2C25B7D8}"/>
              </a:ext>
            </a:extLst>
          </p:cNvPr>
          <p:cNvSpPr/>
          <p:nvPr/>
        </p:nvSpPr>
        <p:spPr>
          <a:xfrm>
            <a:off x="8828302" y="1841089"/>
            <a:ext cx="1323426" cy="3347058"/>
          </a:xfrm>
          <a:custGeom>
            <a:avLst/>
            <a:gdLst/>
            <a:ahLst/>
            <a:cxnLst/>
            <a:rect l="l" t="t" r="r" b="b"/>
            <a:pathLst>
              <a:path w="51757" h="152139" extrusionOk="0">
                <a:moveTo>
                  <a:pt x="33397" y="60127"/>
                </a:moveTo>
                <a:cubicBezTo>
                  <a:pt x="35112" y="60127"/>
                  <a:pt x="36481" y="61508"/>
                  <a:pt x="36481" y="63211"/>
                </a:cubicBezTo>
                <a:cubicBezTo>
                  <a:pt x="36481" y="64913"/>
                  <a:pt x="35112" y="66294"/>
                  <a:pt x="33397" y="66294"/>
                </a:cubicBezTo>
                <a:cubicBezTo>
                  <a:pt x="31695" y="66294"/>
                  <a:pt x="30326" y="64913"/>
                  <a:pt x="30326" y="63211"/>
                </a:cubicBezTo>
                <a:cubicBezTo>
                  <a:pt x="30326" y="61508"/>
                  <a:pt x="31695" y="60127"/>
                  <a:pt x="33397" y="60127"/>
                </a:cubicBezTo>
                <a:close/>
                <a:moveTo>
                  <a:pt x="0" y="0"/>
                </a:moveTo>
                <a:lnTo>
                  <a:pt x="24170" y="76069"/>
                </a:lnTo>
                <a:lnTo>
                  <a:pt x="0" y="152138"/>
                </a:lnTo>
                <a:lnTo>
                  <a:pt x="0" y="152138"/>
                </a:lnTo>
                <a:lnTo>
                  <a:pt x="51757" y="7606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endParaRPr sz="1801" dirty="0">
              <a:latin typeface="+mj-lt"/>
            </a:endParaRPr>
          </a:p>
        </p:txBody>
      </p:sp>
      <p:sp>
        <p:nvSpPr>
          <p:cNvPr id="45" name="Google Shape;1651;p42">
            <a:extLst>
              <a:ext uri="{FF2B5EF4-FFF2-40B4-BE49-F238E27FC236}">
                <a16:creationId xmlns:a16="http://schemas.microsoft.com/office/drawing/2014/main" id="{A5F9F0E9-2CF7-D865-72EB-C11395802B4F}"/>
              </a:ext>
            </a:extLst>
          </p:cNvPr>
          <p:cNvSpPr txBox="1"/>
          <p:nvPr/>
        </p:nvSpPr>
        <p:spPr>
          <a:xfrm>
            <a:off x="10163784" y="3084696"/>
            <a:ext cx="1786916" cy="608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1" algn="l" defTabSz="12446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</a:pPr>
            <a:r>
              <a:rPr lang="es-ES" sz="1200" kern="1200" dirty="0">
                <a:latin typeface="+mj-lt"/>
              </a:rPr>
              <a:t>PROBLEMA - EFECTO.</a:t>
            </a:r>
          </a:p>
          <a:p>
            <a:pPr marL="0" lvl="1" algn="l" defTabSz="12446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</a:pPr>
            <a:endParaRPr lang="es-ES" sz="1200" dirty="0">
              <a:latin typeface="+mj-lt"/>
            </a:endParaRPr>
          </a:p>
          <a:p>
            <a:pPr marL="0" lvl="1" defTabSz="12446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</a:pPr>
            <a:r>
              <a:rPr lang="es-ES" sz="1200" b="1" dirty="0">
                <a:solidFill>
                  <a:srgbClr val="434343"/>
                </a:solidFill>
                <a:highlight>
                  <a:srgbClr val="C0C0C0"/>
                </a:highlight>
                <a:ea typeface="Fira Sans Extra Condensed Medium"/>
                <a:cs typeface="Fira Sans Extra Condensed Medium"/>
                <a:sym typeface="Fira Sans Extra Condensed Medium"/>
              </a:rPr>
              <a:t>(escribe aquí)</a:t>
            </a:r>
          </a:p>
        </p:txBody>
      </p:sp>
      <p:sp>
        <p:nvSpPr>
          <p:cNvPr id="46" name="CuadroTexto 41">
            <a:extLst>
              <a:ext uri="{FF2B5EF4-FFF2-40B4-BE49-F238E27FC236}">
                <a16:creationId xmlns:a16="http://schemas.microsoft.com/office/drawing/2014/main" id="{7675C1A0-72F8-4A5B-0647-C1B8EC8E5F07}"/>
              </a:ext>
            </a:extLst>
          </p:cNvPr>
          <p:cNvSpPr txBox="1"/>
          <p:nvPr/>
        </p:nvSpPr>
        <p:spPr>
          <a:xfrm>
            <a:off x="572105" y="1496858"/>
            <a:ext cx="1323427" cy="52322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rgbClr val="434343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rPr>
              <a:t>Causas Específicas:</a:t>
            </a:r>
          </a:p>
        </p:txBody>
      </p:sp>
      <p:sp>
        <p:nvSpPr>
          <p:cNvPr id="48" name="CuadroTexto 41">
            <a:extLst>
              <a:ext uri="{FF2B5EF4-FFF2-40B4-BE49-F238E27FC236}">
                <a16:creationId xmlns:a16="http://schemas.microsoft.com/office/drawing/2014/main" id="{3396083E-0FDB-A454-0210-4888A882DD37}"/>
              </a:ext>
            </a:extLst>
          </p:cNvPr>
          <p:cNvSpPr txBox="1"/>
          <p:nvPr/>
        </p:nvSpPr>
        <p:spPr>
          <a:xfrm>
            <a:off x="1904453" y="4864553"/>
            <a:ext cx="1323427" cy="52322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rgbClr val="434343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rPr>
              <a:t>Causas Específicas:</a:t>
            </a:r>
          </a:p>
        </p:txBody>
      </p:sp>
    </p:spTree>
    <p:extLst>
      <p:ext uri="{BB962C8B-B14F-4D97-AF65-F5344CB8AC3E}">
        <p14:creationId xmlns:p14="http://schemas.microsoft.com/office/powerpoint/2010/main" val="332387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8_Office Theme">
  <a:themeElements>
    <a:clrScheme name="Cegos">
      <a:dk1>
        <a:srgbClr val="210000"/>
      </a:dk1>
      <a:lt1>
        <a:sysClr val="window" lastClr="FFFFFF"/>
      </a:lt1>
      <a:dk2>
        <a:srgbClr val="44546A"/>
      </a:dk2>
      <a:lt2>
        <a:srgbClr val="E7E6E6"/>
      </a:lt2>
      <a:accent1>
        <a:srgbClr val="004641"/>
      </a:accent1>
      <a:accent2>
        <a:srgbClr val="009EAA"/>
      </a:accent2>
      <a:accent3>
        <a:srgbClr val="003E00"/>
      </a:accent3>
      <a:accent4>
        <a:srgbClr val="00C466"/>
      </a:accent4>
      <a:accent5>
        <a:srgbClr val="62003B"/>
      </a:accent5>
      <a:accent6>
        <a:srgbClr val="FF3342"/>
      </a:accent6>
      <a:hlink>
        <a:srgbClr val="001B71"/>
      </a:hlink>
      <a:folHlink>
        <a:srgbClr val="007BEA"/>
      </a:folHlink>
    </a:clrScheme>
    <a:fontScheme name="Cegos">
      <a:majorFont>
        <a:latin typeface="Arial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30000"/>
          </a:lnSpc>
          <a:spcAft>
            <a:spcPts val="1200"/>
          </a:spcAft>
          <a:defRPr sz="1200" b="0" i="0" dirty="0">
            <a:solidFill>
              <a:schemeClr val="tx1">
                <a:alpha val="70000"/>
              </a:schemeClr>
            </a:solidFill>
            <a:effectLst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lean Template.pptx" id="{0611A813-55BB-49F6-BD7B-96428D452493}" vid="{225EDBC1-0415-44ED-872A-3148CDB72ED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6AD3F590930A3448E950D0E65D3CFB9" ma:contentTypeVersion="10" ma:contentTypeDescription="Crear nuevo documento." ma:contentTypeScope="" ma:versionID="72fdfef2ecd5a18355ab80d909747fa8">
  <xsd:schema xmlns:xsd="http://www.w3.org/2001/XMLSchema" xmlns:xs="http://www.w3.org/2001/XMLSchema" xmlns:p="http://schemas.microsoft.com/office/2006/metadata/properties" xmlns:ns2="e8352f23-24e3-4939-86b1-32f996acfadb" xmlns:ns3="33442d03-8c9d-4bd6-b693-78260fa1970c" targetNamespace="http://schemas.microsoft.com/office/2006/metadata/properties" ma:root="true" ma:fieldsID="605b58e1a9d8294e52dad1eca6127177" ns2:_="" ns3:_="">
    <xsd:import namespace="e8352f23-24e3-4939-86b1-32f996acfadb"/>
    <xsd:import namespace="33442d03-8c9d-4bd6-b693-78260fa1970c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Empresa" minOccurs="0"/>
                <xsd:element ref="ns3:MediaServiceMetadata" minOccurs="0"/>
                <xsd:element ref="ns3:MediaServiceFastMetadata" minOccurs="0"/>
                <xsd:element ref="ns3:Fechaentreg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352f23-24e3-4939-86b1-32f996acfad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or de Id. de documento" ma:description="El valor del identificador de documento asignado a este elemento." ma:internalName="_dlc_DocId" ma:readOnly="true">
      <xsd:simpleType>
        <xsd:restriction base="dms:Text"/>
      </xsd:simpleType>
    </xsd:element>
    <xsd:element name="_dlc_DocIdUrl" ma:index="9" nillable="true" ma:displayName="Id. de documento" ma:description="Vínculo permanente a este documento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442d03-8c9d-4bd6-b693-78260fa1970c" elementFormDefault="qualified">
    <xsd:import namespace="http://schemas.microsoft.com/office/2006/documentManagement/types"/>
    <xsd:import namespace="http://schemas.microsoft.com/office/infopath/2007/PartnerControls"/>
    <xsd:element name="Empresa" ma:index="11" nillable="true" ma:displayName="Empresa Oferta" ma:description="Empresa oferta" ma:format="Dropdown" ma:internalName="Empresa">
      <xsd:simpleType>
        <xsd:restriction base="dms:Text">
          <xsd:maxLength value="255"/>
        </xsd:restriction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Fechaentrega" ma:index="14" nillable="true" ma:displayName="Fecha entrega" ma:internalName="Fechaentrega">
      <xsd:simpleType>
        <xsd:restriction base="dms:Text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echaentrega xmlns="33442d03-8c9d-4bd6-b693-78260fa1970c" xsi:nil="true"/>
    <Empresa xmlns="33442d03-8c9d-4bd6-b693-78260fa1970c" xsi:nil="true"/>
    <_dlc_DocId xmlns="e8352f23-24e3-4939-86b1-32f996acfadb">S7ECFHZXXZZC-787229055-3034</_dlc_DocId>
    <_dlc_DocIdUrl xmlns="e8352f23-24e3-4939-86b1-32f996acfadb">
      <Url>https://teacegosedu.sharepoint.com/sites/docs/_layouts/15/DocIdRedir.aspx?ID=S7ECFHZXXZZC-787229055-3034</Url>
      <Description>S7ECFHZXXZZC-787229055-3034</Description>
    </_dlc_DocIdUrl>
  </documentManagement>
</p:properties>
</file>

<file path=customXml/itemProps1.xml><?xml version="1.0" encoding="utf-8"?>
<ds:datastoreItem xmlns:ds="http://schemas.openxmlformats.org/officeDocument/2006/customXml" ds:itemID="{B0EA8013-86DC-4FE5-B93D-B4B2C4FE7E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1EB0AF-1DA1-43A2-8B63-73C10B8B061A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C41DE416-0E15-4AE7-A59F-DF293E98FD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352f23-24e3-4939-86b1-32f996acfadb"/>
    <ds:schemaRef ds:uri="33442d03-8c9d-4bd6-b693-78260fa197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71BCEBEE-52D6-48DF-8262-458EF0E69C90}">
  <ds:schemaRefs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  <ds:schemaRef ds:uri="http://schemas.microsoft.com/office/2006/documentManagement/types"/>
    <ds:schemaRef ds:uri="e8352f23-24e3-4939-86b1-32f996acfadb"/>
    <ds:schemaRef ds:uri="33442d03-8c9d-4bd6-b693-78260fa1970c"/>
    <ds:schemaRef ds:uri="http://www.w3.org/XML/1998/namespace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ThèmeCegosNEW2023MHP</Template>
  <TotalTime>9428</TotalTime>
  <Words>1497</Words>
  <Application>Microsoft Office PowerPoint</Application>
  <PresentationFormat>Pantalla panoràmica</PresentationFormat>
  <Paragraphs>246</Paragraphs>
  <Slides>16</Slides>
  <Notes>10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7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16</vt:i4>
      </vt:variant>
    </vt:vector>
  </HeadingPairs>
  <TitlesOfParts>
    <vt:vector size="24" baseType="lpstr">
      <vt:lpstr>Times New Roman</vt:lpstr>
      <vt:lpstr>Wingdings</vt:lpstr>
      <vt:lpstr>Segoe UI Semilight</vt:lpstr>
      <vt:lpstr>Arial Bold</vt:lpstr>
      <vt:lpstr>Arial</vt:lpstr>
      <vt:lpstr>Fira Sans Extra Condensed Medium</vt:lpstr>
      <vt:lpstr>Ryker Bold</vt:lpstr>
      <vt:lpstr>8_Office Theme</vt:lpstr>
      <vt:lpstr>Resolución de problemas</vt:lpstr>
      <vt:lpstr>Objetivos del programa</vt:lpstr>
      <vt:lpstr>El proceso de resolución de problemas</vt:lpstr>
      <vt:lpstr>Presentació del PowerPoint</vt:lpstr>
      <vt:lpstr>Presentació del PowerPoint</vt:lpstr>
      <vt:lpstr>Presentació del PowerPoint</vt:lpstr>
      <vt:lpstr>Algunos ejemplos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Contingencia</vt:lpstr>
      <vt:lpstr>Contáctanos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Slidor</dc:creator>
  <cp:lastModifiedBy>David Beti Costa</cp:lastModifiedBy>
  <cp:revision>119</cp:revision>
  <cp:lastPrinted>2025-07-09T16:21:37Z</cp:lastPrinted>
  <dcterms:created xsi:type="dcterms:W3CDTF">2021-11-25T14:41:02Z</dcterms:created>
  <dcterms:modified xsi:type="dcterms:W3CDTF">2025-07-10T15:52:19Z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0x01010016AD3F590930A3448E950D0E65D3CFB9</vt:lpwstr>
  </property>
  <property fmtid="{D5CDD505-2E9C-101B-9397-08002B2CF9AE}" pid="3" name="MediaServiceImageTags">
    <vt:lpwstr/>
  </property>
  <property fmtid="{D5CDD505-2E9C-101B-9397-08002B2CF9AE}" pid="4" name="_dlc_DocIdItemGuid">
    <vt:lpwstr>3882587d-bb35-490d-add0-ead9e6abb5df</vt:lpwstr>
  </property>
</Properties>
</file>